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3" r:id="rId9"/>
  </p:sldIdLst>
  <p:sldSz cx="10693400" cy="7556500"/>
  <p:notesSz cx="6858000" cy="9144000"/>
  <p:embeddedFontLst>
    <p:embeddedFont>
      <p:font typeface="Amasis MT Pro" panose="020B0604020202020204" charset="0"/>
      <p:regular r:id="rId10"/>
      <p:bold r:id="rId11"/>
      <p:italic r:id="rId12"/>
      <p:boldItalic r:id="rId13"/>
    </p:embeddedFont>
    <p:embeddedFont>
      <p:font typeface="Amasis MT Pro Black" panose="020B0604020202020204" charset="0"/>
      <p:bold r:id="rId14"/>
      <p:boldItalic r:id="rId15"/>
    </p:embeddedFont>
    <p:embeddedFont>
      <p:font typeface="Anton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utura Bold" panose="020B0604020202020204" charset="0"/>
      <p:regular r:id="rId21"/>
    </p:embeddedFont>
    <p:embeddedFont>
      <p:font typeface="Montserrat Bold" panose="020B0604020202020204" charset="0"/>
      <p:regular r:id="rId22"/>
    </p:embeddedFont>
    <p:embeddedFont>
      <p:font typeface="Oswald Bold" panose="020B0604020202020204" charset="0"/>
      <p:regular r:id="rId23"/>
    </p:embeddedFont>
    <p:embeddedFont>
      <p:font typeface="Pacific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13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10" Type="http://schemas.openxmlformats.org/officeDocument/2006/relationships/image" Target="../media/image2.png"/><Relationship Id="rId4" Type="http://schemas.openxmlformats.org/officeDocument/2006/relationships/image" Target="../media/image8.sv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0.jpeg"/><Relationship Id="rId7" Type="http://schemas.openxmlformats.org/officeDocument/2006/relationships/image" Target="../media/image8.svg"/><Relationship Id="rId12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.jpeg"/><Relationship Id="rId5" Type="http://schemas.openxmlformats.org/officeDocument/2006/relationships/image" Target="../media/image12.svg"/><Relationship Id="rId10" Type="http://schemas.openxmlformats.org/officeDocument/2006/relationships/image" Target="../media/image4.sv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0.jpeg"/><Relationship Id="rId7" Type="http://schemas.openxmlformats.org/officeDocument/2006/relationships/image" Target="../media/image8.svg"/><Relationship Id="rId12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.jpeg"/><Relationship Id="rId5" Type="http://schemas.openxmlformats.org/officeDocument/2006/relationships/image" Target="../media/image12.svg"/><Relationship Id="rId10" Type="http://schemas.openxmlformats.org/officeDocument/2006/relationships/image" Target="../media/image4.sv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0" Type="http://schemas.openxmlformats.org/officeDocument/2006/relationships/image" Target="../media/image6.jpeg"/><Relationship Id="rId4" Type="http://schemas.openxmlformats.org/officeDocument/2006/relationships/image" Target="../media/image7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0" Type="http://schemas.openxmlformats.org/officeDocument/2006/relationships/image" Target="../media/image6.jpeg"/><Relationship Id="rId4" Type="http://schemas.openxmlformats.org/officeDocument/2006/relationships/image" Target="../media/image7.png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0" Type="http://schemas.openxmlformats.org/officeDocument/2006/relationships/image" Target="../media/image6.jpeg"/><Relationship Id="rId4" Type="http://schemas.openxmlformats.org/officeDocument/2006/relationships/image" Target="../media/image7.png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2000" cy="7556500"/>
          </a:xfrm>
          <a:custGeom>
            <a:avLst/>
            <a:gdLst/>
            <a:ahLst/>
            <a:cxnLst/>
            <a:rect l="l" t="t" r="r" b="b"/>
            <a:pathLst>
              <a:path w="10692000" h="7739359">
                <a:moveTo>
                  <a:pt x="0" y="0"/>
                </a:moveTo>
                <a:lnTo>
                  <a:pt x="10692000" y="0"/>
                </a:lnTo>
                <a:lnTo>
                  <a:pt x="10692000" y="7739359"/>
                </a:lnTo>
                <a:lnTo>
                  <a:pt x="0" y="773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1112" b="-94154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3" name="Freeform 3"/>
          <p:cNvSpPr/>
          <p:nvPr/>
        </p:nvSpPr>
        <p:spPr>
          <a:xfrm>
            <a:off x="8023" y="579678"/>
            <a:ext cx="10683977" cy="2988599"/>
          </a:xfrm>
          <a:custGeom>
            <a:avLst/>
            <a:gdLst/>
            <a:ahLst/>
            <a:cxnLst/>
            <a:rect l="l" t="t" r="r" b="b"/>
            <a:pathLst>
              <a:path w="10683977" h="2988599">
                <a:moveTo>
                  <a:pt x="0" y="0"/>
                </a:moveTo>
                <a:lnTo>
                  <a:pt x="10683977" y="0"/>
                </a:lnTo>
                <a:lnTo>
                  <a:pt x="10683977" y="2988599"/>
                </a:lnTo>
                <a:lnTo>
                  <a:pt x="0" y="2988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844" b="-368443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4" name="Freeform 4"/>
          <p:cNvSpPr/>
          <p:nvPr/>
        </p:nvSpPr>
        <p:spPr>
          <a:xfrm>
            <a:off x="0" y="7018329"/>
            <a:ext cx="2724194" cy="538171"/>
          </a:xfrm>
          <a:custGeom>
            <a:avLst/>
            <a:gdLst/>
            <a:ahLst/>
            <a:cxnLst/>
            <a:rect l="l" t="t" r="r" b="b"/>
            <a:pathLst>
              <a:path w="2724194" h="1471065">
                <a:moveTo>
                  <a:pt x="0" y="0"/>
                </a:moveTo>
                <a:lnTo>
                  <a:pt x="2724194" y="0"/>
                </a:lnTo>
                <a:lnTo>
                  <a:pt x="2724194" y="1471065"/>
                </a:lnTo>
                <a:lnTo>
                  <a:pt x="0" y="1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73345"/>
            </a:stretch>
          </a:blipFill>
        </p:spPr>
        <p:txBody>
          <a:bodyPr/>
          <a:lstStyle/>
          <a:p>
            <a:endParaRPr lang="en-MY" dirty="0"/>
          </a:p>
        </p:txBody>
      </p:sp>
      <p:grpSp>
        <p:nvGrpSpPr>
          <p:cNvPr id="5" name="Group 5"/>
          <p:cNvGrpSpPr/>
          <p:nvPr/>
        </p:nvGrpSpPr>
        <p:grpSpPr>
          <a:xfrm>
            <a:off x="86777" y="7133320"/>
            <a:ext cx="2174631" cy="292884"/>
            <a:chOff x="0" y="0"/>
            <a:chExt cx="2899509" cy="39051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899509" cy="390512"/>
              <a:chOff x="0" y="0"/>
              <a:chExt cx="12100065" cy="16296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00052" cy="1629664"/>
              </a:xfrm>
              <a:custGeom>
                <a:avLst/>
                <a:gdLst/>
                <a:ahLst/>
                <a:cxnLst/>
                <a:rect l="l" t="t" r="r" b="b"/>
                <a:pathLst>
                  <a:path w="12100052" h="1629664">
                    <a:moveTo>
                      <a:pt x="494284" y="35433"/>
                    </a:moveTo>
                    <a:cubicBezTo>
                      <a:pt x="464058" y="35433"/>
                      <a:pt x="431800" y="39370"/>
                      <a:pt x="398272" y="47117"/>
                    </a:cubicBezTo>
                    <a:cubicBezTo>
                      <a:pt x="364998" y="54864"/>
                      <a:pt x="329565" y="66548"/>
                      <a:pt x="292989" y="81788"/>
                    </a:cubicBezTo>
                    <a:cubicBezTo>
                      <a:pt x="256032" y="97155"/>
                      <a:pt x="226822" y="115951"/>
                      <a:pt x="205867" y="137541"/>
                    </a:cubicBezTo>
                    <a:cubicBezTo>
                      <a:pt x="184404" y="159766"/>
                      <a:pt x="171196" y="185420"/>
                      <a:pt x="165608" y="221488"/>
                    </a:cubicBezTo>
                    <a:lnTo>
                      <a:pt x="164973" y="235966"/>
                    </a:lnTo>
                    <a:cubicBezTo>
                      <a:pt x="164973" y="269113"/>
                      <a:pt x="178054" y="296037"/>
                      <a:pt x="203835" y="316357"/>
                    </a:cubicBezTo>
                    <a:lnTo>
                      <a:pt x="246126" y="337693"/>
                    </a:lnTo>
                    <a:lnTo>
                      <a:pt x="301498" y="344551"/>
                    </a:lnTo>
                    <a:cubicBezTo>
                      <a:pt x="348996" y="344551"/>
                      <a:pt x="394462" y="338963"/>
                      <a:pt x="436753" y="328041"/>
                    </a:cubicBezTo>
                    <a:cubicBezTo>
                      <a:pt x="479171" y="316992"/>
                      <a:pt x="519557" y="300355"/>
                      <a:pt x="556641" y="278257"/>
                    </a:cubicBezTo>
                    <a:cubicBezTo>
                      <a:pt x="605536" y="249174"/>
                      <a:pt x="634365" y="208915"/>
                      <a:pt x="643255" y="152273"/>
                    </a:cubicBezTo>
                    <a:lnTo>
                      <a:pt x="643763" y="139827"/>
                    </a:lnTo>
                    <a:cubicBezTo>
                      <a:pt x="643763" y="110617"/>
                      <a:pt x="632079" y="86360"/>
                      <a:pt x="609092" y="67818"/>
                    </a:cubicBezTo>
                    <a:cubicBezTo>
                      <a:pt x="595630" y="57023"/>
                      <a:pt x="578993" y="48768"/>
                      <a:pt x="559562" y="43434"/>
                    </a:cubicBezTo>
                    <a:lnTo>
                      <a:pt x="494284" y="35560"/>
                    </a:lnTo>
                    <a:close/>
                    <a:moveTo>
                      <a:pt x="9605010" y="523494"/>
                    </a:moveTo>
                    <a:lnTo>
                      <a:pt x="9607042" y="523494"/>
                    </a:lnTo>
                    <a:lnTo>
                      <a:pt x="9625330" y="537083"/>
                    </a:lnTo>
                    <a:cubicBezTo>
                      <a:pt x="9634347" y="546735"/>
                      <a:pt x="9641459" y="561467"/>
                      <a:pt x="9646539" y="580898"/>
                    </a:cubicBezTo>
                    <a:cubicBezTo>
                      <a:pt x="9656318" y="618490"/>
                      <a:pt x="9661652" y="668528"/>
                      <a:pt x="9662541" y="734441"/>
                    </a:cubicBezTo>
                    <a:lnTo>
                      <a:pt x="9662541" y="744474"/>
                    </a:lnTo>
                    <a:cubicBezTo>
                      <a:pt x="9662541" y="800100"/>
                      <a:pt x="9658603" y="853186"/>
                      <a:pt x="9650857" y="902462"/>
                    </a:cubicBezTo>
                    <a:cubicBezTo>
                      <a:pt x="9643491" y="949325"/>
                      <a:pt x="9632188" y="984631"/>
                      <a:pt x="9617075" y="1007491"/>
                    </a:cubicBezTo>
                    <a:cubicBezTo>
                      <a:pt x="9603232" y="1028446"/>
                      <a:pt x="9586595" y="1038606"/>
                      <a:pt x="9555480" y="1038606"/>
                    </a:cubicBezTo>
                    <a:lnTo>
                      <a:pt x="9539351" y="1027684"/>
                    </a:lnTo>
                    <a:cubicBezTo>
                      <a:pt x="9531223" y="1019556"/>
                      <a:pt x="9524746" y="1006602"/>
                      <a:pt x="9520047" y="989457"/>
                    </a:cubicBezTo>
                    <a:cubicBezTo>
                      <a:pt x="9504807" y="933069"/>
                      <a:pt x="9497187" y="871474"/>
                      <a:pt x="9497187" y="806577"/>
                    </a:cubicBezTo>
                    <a:cubicBezTo>
                      <a:pt x="9497187" y="758952"/>
                      <a:pt x="9501378" y="708279"/>
                      <a:pt x="9509506" y="656209"/>
                    </a:cubicBezTo>
                    <a:cubicBezTo>
                      <a:pt x="9516745" y="610362"/>
                      <a:pt x="9528048" y="575691"/>
                      <a:pt x="9543288" y="553466"/>
                    </a:cubicBezTo>
                    <a:cubicBezTo>
                      <a:pt x="9556750" y="533654"/>
                      <a:pt x="9573133" y="523621"/>
                      <a:pt x="9605137" y="523621"/>
                    </a:cubicBezTo>
                    <a:close/>
                    <a:moveTo>
                      <a:pt x="5026406" y="658241"/>
                    </a:moveTo>
                    <a:cubicBezTo>
                      <a:pt x="5049393" y="658241"/>
                      <a:pt x="5067173" y="667639"/>
                      <a:pt x="5080762" y="686689"/>
                    </a:cubicBezTo>
                    <a:cubicBezTo>
                      <a:pt x="5095748" y="708025"/>
                      <a:pt x="5103368" y="740537"/>
                      <a:pt x="5103368" y="783336"/>
                    </a:cubicBezTo>
                    <a:cubicBezTo>
                      <a:pt x="5103368" y="807593"/>
                      <a:pt x="5100955" y="835406"/>
                      <a:pt x="5096129" y="866140"/>
                    </a:cubicBezTo>
                    <a:cubicBezTo>
                      <a:pt x="5085715" y="932815"/>
                      <a:pt x="5068824" y="983107"/>
                      <a:pt x="5045964" y="1015873"/>
                    </a:cubicBezTo>
                    <a:cubicBezTo>
                      <a:pt x="5024120" y="1047115"/>
                      <a:pt x="4997323" y="1062228"/>
                      <a:pt x="4964049" y="1062228"/>
                    </a:cubicBezTo>
                    <a:cubicBezTo>
                      <a:pt x="4942967" y="1062228"/>
                      <a:pt x="4926965" y="1057529"/>
                      <a:pt x="4908931" y="1041146"/>
                    </a:cubicBezTo>
                    <a:lnTo>
                      <a:pt x="4905121" y="1021969"/>
                    </a:lnTo>
                    <a:cubicBezTo>
                      <a:pt x="4905121" y="1019302"/>
                      <a:pt x="4905375" y="1016508"/>
                      <a:pt x="4907280" y="1004316"/>
                    </a:cubicBezTo>
                    <a:lnTo>
                      <a:pt x="4962652" y="734060"/>
                    </a:lnTo>
                    <a:cubicBezTo>
                      <a:pt x="4968240" y="707771"/>
                      <a:pt x="4976749" y="688086"/>
                      <a:pt x="4987925" y="675513"/>
                    </a:cubicBezTo>
                    <a:cubicBezTo>
                      <a:pt x="4998212" y="663956"/>
                      <a:pt x="5010785" y="658241"/>
                      <a:pt x="5026533" y="658241"/>
                    </a:cubicBezTo>
                    <a:close/>
                    <a:moveTo>
                      <a:pt x="2339594" y="604647"/>
                    </a:moveTo>
                    <a:cubicBezTo>
                      <a:pt x="2352167" y="605282"/>
                      <a:pt x="2362454" y="609600"/>
                      <a:pt x="2370963" y="617982"/>
                    </a:cubicBezTo>
                    <a:cubicBezTo>
                      <a:pt x="2380107" y="626999"/>
                      <a:pt x="2387346" y="640969"/>
                      <a:pt x="2392426" y="659257"/>
                    </a:cubicBezTo>
                    <a:cubicBezTo>
                      <a:pt x="2402967" y="698754"/>
                      <a:pt x="2409317" y="751078"/>
                      <a:pt x="2411222" y="814705"/>
                    </a:cubicBezTo>
                    <a:lnTo>
                      <a:pt x="2411857" y="851916"/>
                    </a:lnTo>
                    <a:cubicBezTo>
                      <a:pt x="2411857" y="900938"/>
                      <a:pt x="2408682" y="946150"/>
                      <a:pt x="2402332" y="986155"/>
                    </a:cubicBezTo>
                    <a:cubicBezTo>
                      <a:pt x="2397379" y="1017905"/>
                      <a:pt x="2388108" y="1041908"/>
                      <a:pt x="2375027" y="1057148"/>
                    </a:cubicBezTo>
                    <a:cubicBezTo>
                      <a:pt x="2362581" y="1071626"/>
                      <a:pt x="2346706" y="1078611"/>
                      <a:pt x="2326259" y="1078611"/>
                    </a:cubicBezTo>
                    <a:cubicBezTo>
                      <a:pt x="2310765" y="1078611"/>
                      <a:pt x="2298700" y="1073785"/>
                      <a:pt x="2289302" y="1063879"/>
                    </a:cubicBezTo>
                    <a:cubicBezTo>
                      <a:pt x="2279269" y="1053211"/>
                      <a:pt x="2272284" y="1036574"/>
                      <a:pt x="2268220" y="1014095"/>
                    </a:cubicBezTo>
                    <a:cubicBezTo>
                      <a:pt x="2259203" y="966470"/>
                      <a:pt x="2253615" y="910971"/>
                      <a:pt x="2251329" y="848995"/>
                    </a:cubicBezTo>
                    <a:lnTo>
                      <a:pt x="2250313" y="798703"/>
                    </a:lnTo>
                    <a:cubicBezTo>
                      <a:pt x="2250313" y="760095"/>
                      <a:pt x="2252345" y="727837"/>
                      <a:pt x="2256282" y="702564"/>
                    </a:cubicBezTo>
                    <a:cubicBezTo>
                      <a:pt x="2260981" y="672338"/>
                      <a:pt x="2271395" y="647954"/>
                      <a:pt x="2287143" y="630047"/>
                    </a:cubicBezTo>
                    <a:cubicBezTo>
                      <a:pt x="2302256" y="612902"/>
                      <a:pt x="2319401" y="604647"/>
                      <a:pt x="2339594" y="604647"/>
                    </a:cubicBezTo>
                    <a:close/>
                    <a:moveTo>
                      <a:pt x="556387" y="377444"/>
                    </a:moveTo>
                    <a:cubicBezTo>
                      <a:pt x="517779" y="377444"/>
                      <a:pt x="461391" y="386715"/>
                      <a:pt x="388874" y="405130"/>
                    </a:cubicBezTo>
                    <a:cubicBezTo>
                      <a:pt x="316865" y="423418"/>
                      <a:pt x="247396" y="445897"/>
                      <a:pt x="182626" y="472059"/>
                    </a:cubicBezTo>
                    <a:cubicBezTo>
                      <a:pt x="131953" y="492506"/>
                      <a:pt x="102870" y="524383"/>
                      <a:pt x="95377" y="572135"/>
                    </a:cubicBezTo>
                    <a:lnTo>
                      <a:pt x="94996" y="582041"/>
                    </a:lnTo>
                    <a:cubicBezTo>
                      <a:pt x="94996" y="597281"/>
                      <a:pt x="99060" y="610997"/>
                      <a:pt x="107061" y="623062"/>
                    </a:cubicBezTo>
                    <a:cubicBezTo>
                      <a:pt x="114808" y="634619"/>
                      <a:pt x="126365" y="644525"/>
                      <a:pt x="141351" y="652526"/>
                    </a:cubicBezTo>
                    <a:cubicBezTo>
                      <a:pt x="151638" y="657987"/>
                      <a:pt x="159258" y="664591"/>
                      <a:pt x="168910" y="679323"/>
                    </a:cubicBezTo>
                    <a:lnTo>
                      <a:pt x="171196" y="698627"/>
                    </a:lnTo>
                    <a:cubicBezTo>
                      <a:pt x="170815" y="707263"/>
                      <a:pt x="167640" y="739267"/>
                      <a:pt x="161417" y="793623"/>
                    </a:cubicBezTo>
                    <a:cubicBezTo>
                      <a:pt x="155194" y="847979"/>
                      <a:pt x="150622" y="885571"/>
                      <a:pt x="147574" y="905383"/>
                    </a:cubicBezTo>
                    <a:cubicBezTo>
                      <a:pt x="137922" y="966851"/>
                      <a:pt x="127127" y="1013460"/>
                      <a:pt x="115570" y="1043940"/>
                    </a:cubicBezTo>
                    <a:cubicBezTo>
                      <a:pt x="104521" y="1073150"/>
                      <a:pt x="90297" y="1094232"/>
                      <a:pt x="73406" y="1106678"/>
                    </a:cubicBezTo>
                    <a:cubicBezTo>
                      <a:pt x="44831" y="1127506"/>
                      <a:pt x="27051" y="1142492"/>
                      <a:pt x="18923" y="1152525"/>
                    </a:cubicBezTo>
                    <a:cubicBezTo>
                      <a:pt x="10160" y="1163320"/>
                      <a:pt x="4318" y="1178052"/>
                      <a:pt x="635" y="1201928"/>
                    </a:cubicBezTo>
                    <a:lnTo>
                      <a:pt x="0" y="1212215"/>
                    </a:lnTo>
                    <a:cubicBezTo>
                      <a:pt x="0" y="1228217"/>
                      <a:pt x="4064" y="1243076"/>
                      <a:pt x="12192" y="1256284"/>
                    </a:cubicBezTo>
                    <a:cubicBezTo>
                      <a:pt x="22860" y="1273937"/>
                      <a:pt x="38735" y="1286383"/>
                      <a:pt x="59563" y="1293368"/>
                    </a:cubicBezTo>
                    <a:cubicBezTo>
                      <a:pt x="86741" y="1302004"/>
                      <a:pt x="119507" y="1308608"/>
                      <a:pt x="157099" y="1312926"/>
                    </a:cubicBezTo>
                    <a:cubicBezTo>
                      <a:pt x="193167" y="1317117"/>
                      <a:pt x="239268" y="1319276"/>
                      <a:pt x="285242" y="1319403"/>
                    </a:cubicBezTo>
                    <a:cubicBezTo>
                      <a:pt x="329692" y="1319403"/>
                      <a:pt x="369697" y="1316863"/>
                      <a:pt x="403987" y="1311910"/>
                    </a:cubicBezTo>
                    <a:cubicBezTo>
                      <a:pt x="438658" y="1306957"/>
                      <a:pt x="468630" y="1299210"/>
                      <a:pt x="493141" y="1289177"/>
                    </a:cubicBezTo>
                    <a:cubicBezTo>
                      <a:pt x="544322" y="1267968"/>
                      <a:pt x="573659" y="1235202"/>
                      <a:pt x="580517" y="1191768"/>
                    </a:cubicBezTo>
                    <a:cubicBezTo>
                      <a:pt x="581406" y="1186053"/>
                      <a:pt x="581914" y="1180465"/>
                      <a:pt x="581914" y="1165479"/>
                    </a:cubicBezTo>
                    <a:lnTo>
                      <a:pt x="576834" y="1148969"/>
                    </a:lnTo>
                    <a:cubicBezTo>
                      <a:pt x="571881" y="1137920"/>
                      <a:pt x="561721" y="1125474"/>
                      <a:pt x="545719" y="1110869"/>
                    </a:cubicBezTo>
                    <a:cubicBezTo>
                      <a:pt x="529844" y="1096391"/>
                      <a:pt x="520192" y="1080516"/>
                      <a:pt x="515747" y="1057783"/>
                    </a:cubicBezTo>
                    <a:lnTo>
                      <a:pt x="515112" y="1040892"/>
                    </a:lnTo>
                    <a:cubicBezTo>
                      <a:pt x="515112" y="1024001"/>
                      <a:pt x="517144" y="1002284"/>
                      <a:pt x="521208" y="976249"/>
                    </a:cubicBezTo>
                    <a:lnTo>
                      <a:pt x="605282" y="440944"/>
                    </a:lnTo>
                    <a:lnTo>
                      <a:pt x="605790" y="428752"/>
                    </a:lnTo>
                    <a:cubicBezTo>
                      <a:pt x="605790" y="412496"/>
                      <a:pt x="601599" y="399796"/>
                      <a:pt x="593090" y="390906"/>
                    </a:cubicBezTo>
                    <a:cubicBezTo>
                      <a:pt x="584581" y="381889"/>
                      <a:pt x="572262" y="377317"/>
                      <a:pt x="556387" y="377317"/>
                    </a:cubicBezTo>
                    <a:close/>
                    <a:moveTo>
                      <a:pt x="7593584" y="376428"/>
                    </a:moveTo>
                    <a:cubicBezTo>
                      <a:pt x="7533640" y="376428"/>
                      <a:pt x="7490968" y="382143"/>
                      <a:pt x="7463282" y="393700"/>
                    </a:cubicBezTo>
                    <a:cubicBezTo>
                      <a:pt x="7447153" y="400431"/>
                      <a:pt x="7432802" y="411099"/>
                      <a:pt x="7420737" y="425196"/>
                    </a:cubicBezTo>
                    <a:cubicBezTo>
                      <a:pt x="7408418" y="439674"/>
                      <a:pt x="7400925" y="454787"/>
                      <a:pt x="7398131" y="472567"/>
                    </a:cubicBezTo>
                    <a:lnTo>
                      <a:pt x="7398003" y="477393"/>
                    </a:lnTo>
                    <a:cubicBezTo>
                      <a:pt x="7398003" y="488315"/>
                      <a:pt x="7401433" y="501396"/>
                      <a:pt x="7408545" y="517271"/>
                    </a:cubicBezTo>
                    <a:cubicBezTo>
                      <a:pt x="7416927" y="535813"/>
                      <a:pt x="7418705" y="546100"/>
                      <a:pt x="7418578" y="553974"/>
                    </a:cubicBezTo>
                    <a:cubicBezTo>
                      <a:pt x="7417562" y="560197"/>
                      <a:pt x="7411720" y="575437"/>
                      <a:pt x="7383526" y="608457"/>
                    </a:cubicBezTo>
                    <a:cubicBezTo>
                      <a:pt x="7372858" y="620903"/>
                      <a:pt x="7363587" y="630428"/>
                      <a:pt x="7348601" y="643128"/>
                    </a:cubicBezTo>
                    <a:lnTo>
                      <a:pt x="7343775" y="644652"/>
                    </a:lnTo>
                    <a:cubicBezTo>
                      <a:pt x="7342378" y="644017"/>
                      <a:pt x="7335139" y="639826"/>
                      <a:pt x="7321550" y="614680"/>
                    </a:cubicBezTo>
                    <a:cubicBezTo>
                      <a:pt x="7308596" y="590804"/>
                      <a:pt x="7305802" y="577469"/>
                      <a:pt x="7305802" y="569087"/>
                    </a:cubicBezTo>
                    <a:lnTo>
                      <a:pt x="7306056" y="566801"/>
                    </a:lnTo>
                    <a:lnTo>
                      <a:pt x="7306818" y="561975"/>
                    </a:lnTo>
                    <a:lnTo>
                      <a:pt x="7311771" y="552958"/>
                    </a:lnTo>
                    <a:cubicBezTo>
                      <a:pt x="7335901" y="519557"/>
                      <a:pt x="7348855" y="495554"/>
                      <a:pt x="7352030" y="474726"/>
                    </a:cubicBezTo>
                    <a:lnTo>
                      <a:pt x="7352411" y="465328"/>
                    </a:lnTo>
                    <a:cubicBezTo>
                      <a:pt x="7352411" y="447421"/>
                      <a:pt x="7346569" y="432054"/>
                      <a:pt x="7334885" y="419735"/>
                    </a:cubicBezTo>
                    <a:cubicBezTo>
                      <a:pt x="7323963" y="408051"/>
                      <a:pt x="7307707" y="399161"/>
                      <a:pt x="7286498" y="393192"/>
                    </a:cubicBezTo>
                    <a:cubicBezTo>
                      <a:pt x="7246747" y="382651"/>
                      <a:pt x="7184136" y="377317"/>
                      <a:pt x="7100443" y="377317"/>
                    </a:cubicBezTo>
                    <a:cubicBezTo>
                      <a:pt x="7043039" y="377317"/>
                      <a:pt x="6992112" y="379603"/>
                      <a:pt x="6948805" y="384048"/>
                    </a:cubicBezTo>
                    <a:cubicBezTo>
                      <a:pt x="6905244" y="388620"/>
                      <a:pt x="6868160" y="395478"/>
                      <a:pt x="6838696" y="404622"/>
                    </a:cubicBezTo>
                    <a:cubicBezTo>
                      <a:pt x="6808470" y="414020"/>
                      <a:pt x="6784467" y="426339"/>
                      <a:pt x="6767322" y="441071"/>
                    </a:cubicBezTo>
                    <a:cubicBezTo>
                      <a:pt x="6749288" y="456692"/>
                      <a:pt x="6738493" y="475361"/>
                      <a:pt x="6734302" y="501650"/>
                    </a:cubicBezTo>
                    <a:lnTo>
                      <a:pt x="6733921" y="511048"/>
                    </a:lnTo>
                    <a:cubicBezTo>
                      <a:pt x="6733921" y="528574"/>
                      <a:pt x="6739636" y="543433"/>
                      <a:pt x="6750812" y="555244"/>
                    </a:cubicBezTo>
                    <a:cubicBezTo>
                      <a:pt x="6761480" y="566420"/>
                      <a:pt x="6777101" y="574548"/>
                      <a:pt x="6797294" y="579628"/>
                    </a:cubicBezTo>
                    <a:cubicBezTo>
                      <a:pt x="6819392" y="585089"/>
                      <a:pt x="6837045" y="594360"/>
                      <a:pt x="6849872" y="607314"/>
                    </a:cubicBezTo>
                    <a:cubicBezTo>
                      <a:pt x="6863461" y="621030"/>
                      <a:pt x="6881749" y="648589"/>
                      <a:pt x="6904228" y="689229"/>
                    </a:cubicBezTo>
                    <a:cubicBezTo>
                      <a:pt x="6904228" y="689229"/>
                      <a:pt x="6957695" y="785368"/>
                      <a:pt x="6962267" y="794131"/>
                    </a:cubicBezTo>
                    <a:lnTo>
                      <a:pt x="6963156" y="800608"/>
                    </a:lnTo>
                    <a:lnTo>
                      <a:pt x="6954520" y="814578"/>
                    </a:lnTo>
                    <a:cubicBezTo>
                      <a:pt x="6954520" y="814578"/>
                      <a:pt x="6954520" y="814578"/>
                      <a:pt x="6954393" y="814705"/>
                    </a:cubicBezTo>
                    <a:lnTo>
                      <a:pt x="6879209" y="922782"/>
                    </a:lnTo>
                    <a:cubicBezTo>
                      <a:pt x="6797675" y="1035939"/>
                      <a:pt x="6748907" y="1101725"/>
                      <a:pt x="6734175" y="1118235"/>
                    </a:cubicBezTo>
                    <a:cubicBezTo>
                      <a:pt x="6720840" y="1133348"/>
                      <a:pt x="6703568" y="1142746"/>
                      <a:pt x="6681470" y="1147191"/>
                    </a:cubicBezTo>
                    <a:cubicBezTo>
                      <a:pt x="6655689" y="1152525"/>
                      <a:pt x="6637528" y="1160145"/>
                      <a:pt x="6625971" y="1170559"/>
                    </a:cubicBezTo>
                    <a:cubicBezTo>
                      <a:pt x="6614160" y="1181227"/>
                      <a:pt x="6606413" y="1197864"/>
                      <a:pt x="6602095" y="1225550"/>
                    </a:cubicBezTo>
                    <a:lnTo>
                      <a:pt x="6601714" y="1236091"/>
                    </a:lnTo>
                    <a:cubicBezTo>
                      <a:pt x="6601714" y="1249807"/>
                      <a:pt x="6604889" y="1261999"/>
                      <a:pt x="6611112" y="1272413"/>
                    </a:cubicBezTo>
                    <a:lnTo>
                      <a:pt x="6638671" y="1298067"/>
                    </a:lnTo>
                    <a:cubicBezTo>
                      <a:pt x="6665087" y="1312545"/>
                      <a:pt x="6708648" y="1319530"/>
                      <a:pt x="6771767" y="1319530"/>
                    </a:cubicBezTo>
                    <a:cubicBezTo>
                      <a:pt x="6799961" y="1319530"/>
                      <a:pt x="6825234" y="1317879"/>
                      <a:pt x="6846951" y="1314450"/>
                    </a:cubicBezTo>
                    <a:lnTo>
                      <a:pt x="6904228" y="1298702"/>
                    </a:lnTo>
                    <a:cubicBezTo>
                      <a:pt x="6937883" y="1283843"/>
                      <a:pt x="6957314" y="1260729"/>
                      <a:pt x="6962902" y="1225169"/>
                    </a:cubicBezTo>
                    <a:lnTo>
                      <a:pt x="6963283" y="1215390"/>
                    </a:lnTo>
                    <a:cubicBezTo>
                      <a:pt x="6963283" y="1200023"/>
                      <a:pt x="6959219" y="1185799"/>
                      <a:pt x="6951218" y="1172845"/>
                    </a:cubicBezTo>
                    <a:cubicBezTo>
                      <a:pt x="6941693" y="1156462"/>
                      <a:pt x="6939788" y="1146810"/>
                      <a:pt x="6939915" y="1139190"/>
                    </a:cubicBezTo>
                    <a:cubicBezTo>
                      <a:pt x="6942074" y="1125601"/>
                      <a:pt x="6952615" y="1098677"/>
                      <a:pt x="6990969" y="1047242"/>
                    </a:cubicBezTo>
                    <a:cubicBezTo>
                      <a:pt x="7006590" y="1026414"/>
                      <a:pt x="7019925" y="1010412"/>
                      <a:pt x="7044182" y="987044"/>
                    </a:cubicBezTo>
                    <a:lnTo>
                      <a:pt x="7049516" y="986663"/>
                    </a:lnTo>
                    <a:lnTo>
                      <a:pt x="7049643" y="986663"/>
                    </a:lnTo>
                    <a:lnTo>
                      <a:pt x="7060184" y="995172"/>
                    </a:lnTo>
                    <a:cubicBezTo>
                      <a:pt x="7066661" y="1002919"/>
                      <a:pt x="7073900" y="1014984"/>
                      <a:pt x="7081647" y="1031113"/>
                    </a:cubicBezTo>
                    <a:cubicBezTo>
                      <a:pt x="7094855" y="1058672"/>
                      <a:pt x="7101459" y="1081151"/>
                      <a:pt x="7101459" y="1100963"/>
                    </a:cubicBezTo>
                    <a:lnTo>
                      <a:pt x="7100824" y="1106297"/>
                    </a:lnTo>
                    <a:cubicBezTo>
                      <a:pt x="7098538" y="1121156"/>
                      <a:pt x="7091172" y="1130935"/>
                      <a:pt x="7077837" y="1137158"/>
                    </a:cubicBezTo>
                    <a:cubicBezTo>
                      <a:pt x="7043801" y="1153414"/>
                      <a:pt x="7024243" y="1176782"/>
                      <a:pt x="7018655" y="1212469"/>
                    </a:cubicBezTo>
                    <a:lnTo>
                      <a:pt x="7018147" y="1223899"/>
                    </a:lnTo>
                    <a:cubicBezTo>
                      <a:pt x="7018147" y="1244092"/>
                      <a:pt x="7024243" y="1261237"/>
                      <a:pt x="7036435" y="1274953"/>
                    </a:cubicBezTo>
                    <a:cubicBezTo>
                      <a:pt x="7048119" y="1288161"/>
                      <a:pt x="7065391" y="1298067"/>
                      <a:pt x="7087997" y="1304544"/>
                    </a:cubicBezTo>
                    <a:cubicBezTo>
                      <a:pt x="7131812" y="1316609"/>
                      <a:pt x="7217918" y="1319403"/>
                      <a:pt x="7282434" y="1319530"/>
                    </a:cubicBezTo>
                    <a:cubicBezTo>
                      <a:pt x="7342759" y="1319530"/>
                      <a:pt x="7394702" y="1317625"/>
                      <a:pt x="7436866" y="1313688"/>
                    </a:cubicBezTo>
                    <a:cubicBezTo>
                      <a:pt x="7479538" y="1309751"/>
                      <a:pt x="7513701" y="1303782"/>
                      <a:pt x="7538339" y="1295781"/>
                    </a:cubicBezTo>
                    <a:cubicBezTo>
                      <a:pt x="7563993" y="1287399"/>
                      <a:pt x="7584694" y="1275334"/>
                      <a:pt x="7599553" y="1259713"/>
                    </a:cubicBezTo>
                    <a:cubicBezTo>
                      <a:pt x="7614793" y="1243838"/>
                      <a:pt x="7624318" y="1224026"/>
                      <a:pt x="7628763" y="1195578"/>
                    </a:cubicBezTo>
                    <a:lnTo>
                      <a:pt x="7629144" y="1185291"/>
                    </a:lnTo>
                    <a:cubicBezTo>
                      <a:pt x="7629144" y="1172083"/>
                      <a:pt x="7626096" y="1160399"/>
                      <a:pt x="7620253" y="1150620"/>
                    </a:cubicBezTo>
                    <a:lnTo>
                      <a:pt x="7594092" y="1126617"/>
                    </a:lnTo>
                    <a:cubicBezTo>
                      <a:pt x="7571359" y="1114171"/>
                      <a:pt x="7555357" y="1102106"/>
                      <a:pt x="7546467" y="1090803"/>
                    </a:cubicBezTo>
                    <a:cubicBezTo>
                      <a:pt x="7526528" y="1065022"/>
                      <a:pt x="7497445" y="1008126"/>
                      <a:pt x="7460107" y="921512"/>
                    </a:cubicBezTo>
                    <a:cubicBezTo>
                      <a:pt x="7460107" y="921512"/>
                      <a:pt x="7424928" y="839724"/>
                      <a:pt x="7421372" y="830834"/>
                    </a:cubicBezTo>
                    <a:lnTo>
                      <a:pt x="7420610" y="823341"/>
                    </a:lnTo>
                    <a:lnTo>
                      <a:pt x="7430262" y="810006"/>
                    </a:lnTo>
                    <a:cubicBezTo>
                      <a:pt x="7430262" y="810006"/>
                      <a:pt x="7500239" y="716407"/>
                      <a:pt x="7500747" y="715772"/>
                    </a:cubicBezTo>
                    <a:cubicBezTo>
                      <a:pt x="7563739" y="638683"/>
                      <a:pt x="7600823" y="594106"/>
                      <a:pt x="7610983" y="583184"/>
                    </a:cubicBezTo>
                    <a:lnTo>
                      <a:pt x="7650226" y="555371"/>
                    </a:lnTo>
                    <a:cubicBezTo>
                      <a:pt x="7684897" y="538353"/>
                      <a:pt x="7706487" y="525907"/>
                      <a:pt x="7716139" y="517144"/>
                    </a:cubicBezTo>
                    <a:cubicBezTo>
                      <a:pt x="7727061" y="507365"/>
                      <a:pt x="7734046" y="493014"/>
                      <a:pt x="7737728" y="469265"/>
                    </a:cubicBezTo>
                    <a:lnTo>
                      <a:pt x="7738110" y="459359"/>
                    </a:lnTo>
                    <a:cubicBezTo>
                      <a:pt x="7738110" y="445897"/>
                      <a:pt x="7734935" y="433578"/>
                      <a:pt x="7728712" y="422656"/>
                    </a:cubicBezTo>
                    <a:lnTo>
                      <a:pt x="7701280" y="394843"/>
                    </a:lnTo>
                    <a:cubicBezTo>
                      <a:pt x="7681468" y="382651"/>
                      <a:pt x="7646035" y="376682"/>
                      <a:pt x="7593076" y="376682"/>
                    </a:cubicBezTo>
                    <a:close/>
                    <a:moveTo>
                      <a:pt x="3325495" y="377571"/>
                    </a:moveTo>
                    <a:cubicBezTo>
                      <a:pt x="3290570" y="377952"/>
                      <a:pt x="3245485" y="385191"/>
                      <a:pt x="3191383" y="399288"/>
                    </a:cubicBezTo>
                    <a:cubicBezTo>
                      <a:pt x="3137916" y="413258"/>
                      <a:pt x="3073908" y="434340"/>
                      <a:pt x="3001137" y="462026"/>
                    </a:cubicBezTo>
                    <a:cubicBezTo>
                      <a:pt x="2969514" y="474345"/>
                      <a:pt x="2944622" y="489331"/>
                      <a:pt x="2926842" y="506476"/>
                    </a:cubicBezTo>
                    <a:cubicBezTo>
                      <a:pt x="2908300" y="524383"/>
                      <a:pt x="2896997" y="545084"/>
                      <a:pt x="2893441" y="567944"/>
                    </a:cubicBezTo>
                    <a:cubicBezTo>
                      <a:pt x="2892552" y="573278"/>
                      <a:pt x="2892171" y="578104"/>
                      <a:pt x="2892171" y="591312"/>
                    </a:cubicBezTo>
                    <a:lnTo>
                      <a:pt x="2896616" y="605028"/>
                    </a:lnTo>
                    <a:cubicBezTo>
                      <a:pt x="2900807" y="613791"/>
                      <a:pt x="2909824" y="624967"/>
                      <a:pt x="2925318" y="640461"/>
                    </a:cubicBezTo>
                    <a:cubicBezTo>
                      <a:pt x="2937764" y="652399"/>
                      <a:pt x="2944368" y="667766"/>
                      <a:pt x="2945892" y="690626"/>
                    </a:cubicBezTo>
                    <a:lnTo>
                      <a:pt x="2946019" y="697738"/>
                    </a:lnTo>
                    <a:cubicBezTo>
                      <a:pt x="2946019" y="720852"/>
                      <a:pt x="2942209" y="756920"/>
                      <a:pt x="2934589" y="805307"/>
                    </a:cubicBezTo>
                    <a:cubicBezTo>
                      <a:pt x="2922016" y="885317"/>
                      <a:pt x="2906776" y="963676"/>
                      <a:pt x="2889250" y="1038098"/>
                    </a:cubicBezTo>
                    <a:cubicBezTo>
                      <a:pt x="2884170" y="1058672"/>
                      <a:pt x="2877058" y="1077341"/>
                      <a:pt x="2867914" y="1093343"/>
                    </a:cubicBezTo>
                    <a:lnTo>
                      <a:pt x="2834894" y="1134364"/>
                    </a:lnTo>
                    <a:cubicBezTo>
                      <a:pt x="2812796" y="1153287"/>
                      <a:pt x="2798699" y="1167003"/>
                      <a:pt x="2791587" y="1176274"/>
                    </a:cubicBezTo>
                    <a:cubicBezTo>
                      <a:pt x="2783967" y="1186307"/>
                      <a:pt x="2778887" y="1198626"/>
                      <a:pt x="2775966" y="1217168"/>
                    </a:cubicBezTo>
                    <a:lnTo>
                      <a:pt x="2775585" y="1225931"/>
                    </a:lnTo>
                    <a:cubicBezTo>
                      <a:pt x="2775585" y="1241933"/>
                      <a:pt x="2780538" y="1256157"/>
                      <a:pt x="2790317" y="1268222"/>
                    </a:cubicBezTo>
                    <a:cubicBezTo>
                      <a:pt x="2799588" y="1279652"/>
                      <a:pt x="2813431" y="1289177"/>
                      <a:pt x="2831338" y="1296416"/>
                    </a:cubicBezTo>
                    <a:cubicBezTo>
                      <a:pt x="2850515" y="1304290"/>
                      <a:pt x="2875788" y="1310132"/>
                      <a:pt x="2906649" y="1313942"/>
                    </a:cubicBezTo>
                    <a:cubicBezTo>
                      <a:pt x="2935986" y="1317625"/>
                      <a:pt x="2975102" y="1319530"/>
                      <a:pt x="3015361" y="1319530"/>
                    </a:cubicBezTo>
                    <a:cubicBezTo>
                      <a:pt x="3080385" y="1319530"/>
                      <a:pt x="3142234" y="1311148"/>
                      <a:pt x="3199130" y="1294511"/>
                    </a:cubicBezTo>
                    <a:cubicBezTo>
                      <a:pt x="3226562" y="1286383"/>
                      <a:pt x="3248533" y="1274699"/>
                      <a:pt x="3264281" y="1259840"/>
                    </a:cubicBezTo>
                    <a:cubicBezTo>
                      <a:pt x="3280664" y="1244346"/>
                      <a:pt x="3290697" y="1225169"/>
                      <a:pt x="3294888" y="1198626"/>
                    </a:cubicBezTo>
                    <a:lnTo>
                      <a:pt x="3295269" y="1189228"/>
                    </a:lnTo>
                    <a:cubicBezTo>
                      <a:pt x="3295269" y="1173353"/>
                      <a:pt x="3291713" y="1155192"/>
                      <a:pt x="3284347" y="1133602"/>
                    </a:cubicBezTo>
                    <a:cubicBezTo>
                      <a:pt x="3278251" y="1114806"/>
                      <a:pt x="3275076" y="1096391"/>
                      <a:pt x="3275076" y="1076960"/>
                    </a:cubicBezTo>
                    <a:lnTo>
                      <a:pt x="3275203" y="1073277"/>
                    </a:lnTo>
                    <a:cubicBezTo>
                      <a:pt x="3275965" y="1053211"/>
                      <a:pt x="3281553" y="1009650"/>
                      <a:pt x="3291967" y="943737"/>
                    </a:cubicBezTo>
                    <a:cubicBezTo>
                      <a:pt x="3305810" y="855599"/>
                      <a:pt x="3319780" y="786892"/>
                      <a:pt x="3333623" y="739902"/>
                    </a:cubicBezTo>
                    <a:cubicBezTo>
                      <a:pt x="3340735" y="716661"/>
                      <a:pt x="3350514" y="699262"/>
                      <a:pt x="3362833" y="688086"/>
                    </a:cubicBezTo>
                    <a:cubicBezTo>
                      <a:pt x="3374644" y="677418"/>
                      <a:pt x="3388741" y="672211"/>
                      <a:pt x="3406013" y="672211"/>
                    </a:cubicBezTo>
                    <a:cubicBezTo>
                      <a:pt x="3421888" y="672211"/>
                      <a:pt x="3432937" y="678180"/>
                      <a:pt x="3440684" y="691007"/>
                    </a:cubicBezTo>
                    <a:cubicBezTo>
                      <a:pt x="3449447" y="705358"/>
                      <a:pt x="3453892" y="728091"/>
                      <a:pt x="3453892" y="758444"/>
                    </a:cubicBezTo>
                    <a:cubicBezTo>
                      <a:pt x="3453892" y="780288"/>
                      <a:pt x="3451479" y="806577"/>
                      <a:pt x="3446780" y="836422"/>
                    </a:cubicBezTo>
                    <a:lnTo>
                      <a:pt x="3409569" y="1037717"/>
                    </a:lnTo>
                    <a:cubicBezTo>
                      <a:pt x="3403473" y="1066292"/>
                      <a:pt x="3398012" y="1086104"/>
                      <a:pt x="3393186" y="1096391"/>
                    </a:cubicBezTo>
                    <a:cubicBezTo>
                      <a:pt x="3388614" y="1106043"/>
                      <a:pt x="3379978" y="1116965"/>
                      <a:pt x="3367278" y="1128522"/>
                    </a:cubicBezTo>
                    <a:cubicBezTo>
                      <a:pt x="3334258" y="1158621"/>
                      <a:pt x="3326257" y="1167765"/>
                      <a:pt x="3323082" y="1172083"/>
                    </a:cubicBezTo>
                    <a:cubicBezTo>
                      <a:pt x="3317367" y="1179830"/>
                      <a:pt x="3313303" y="1192022"/>
                      <a:pt x="3309620" y="1215644"/>
                    </a:cubicBezTo>
                    <a:lnTo>
                      <a:pt x="3309112" y="1227582"/>
                    </a:lnTo>
                    <a:cubicBezTo>
                      <a:pt x="3309112" y="1242314"/>
                      <a:pt x="3312414" y="1255395"/>
                      <a:pt x="3318891" y="1266317"/>
                    </a:cubicBezTo>
                    <a:lnTo>
                      <a:pt x="3347974" y="1292860"/>
                    </a:lnTo>
                    <a:cubicBezTo>
                      <a:pt x="3381502" y="1310386"/>
                      <a:pt x="3450717" y="1319403"/>
                      <a:pt x="3553714" y="1319657"/>
                    </a:cubicBezTo>
                    <a:cubicBezTo>
                      <a:pt x="3596005" y="1319657"/>
                      <a:pt x="3633978" y="1317371"/>
                      <a:pt x="3666617" y="1312799"/>
                    </a:cubicBezTo>
                    <a:cubicBezTo>
                      <a:pt x="3699637" y="1308227"/>
                      <a:pt x="3728085" y="1301115"/>
                      <a:pt x="3751326" y="1291717"/>
                    </a:cubicBezTo>
                    <a:cubicBezTo>
                      <a:pt x="3800221" y="1272032"/>
                      <a:pt x="3828161" y="1241552"/>
                      <a:pt x="3834511" y="1201166"/>
                    </a:cubicBezTo>
                    <a:cubicBezTo>
                      <a:pt x="3835400" y="1195578"/>
                      <a:pt x="3835781" y="1190244"/>
                      <a:pt x="3835781" y="1175766"/>
                    </a:cubicBezTo>
                    <a:lnTo>
                      <a:pt x="3830955" y="1159764"/>
                    </a:lnTo>
                    <a:cubicBezTo>
                      <a:pt x="3814572" y="1122553"/>
                      <a:pt x="3805936" y="1093597"/>
                      <a:pt x="3805428" y="1073404"/>
                    </a:cubicBezTo>
                    <a:lnTo>
                      <a:pt x="3805428" y="1070864"/>
                    </a:lnTo>
                    <a:cubicBezTo>
                      <a:pt x="3805428" y="1047369"/>
                      <a:pt x="3812413" y="986536"/>
                      <a:pt x="3826002" y="890143"/>
                    </a:cubicBezTo>
                    <a:cubicBezTo>
                      <a:pt x="3841242" y="796798"/>
                      <a:pt x="3852926" y="738759"/>
                      <a:pt x="3860800" y="717931"/>
                    </a:cubicBezTo>
                    <a:cubicBezTo>
                      <a:pt x="3867150" y="701294"/>
                      <a:pt x="3877564" y="687324"/>
                      <a:pt x="3891407" y="676275"/>
                    </a:cubicBezTo>
                    <a:cubicBezTo>
                      <a:pt x="3904996" y="665480"/>
                      <a:pt x="3918966" y="660273"/>
                      <a:pt x="3934079" y="660273"/>
                    </a:cubicBezTo>
                    <a:cubicBezTo>
                      <a:pt x="3948811" y="660273"/>
                      <a:pt x="3959987" y="663956"/>
                      <a:pt x="3968115" y="671449"/>
                    </a:cubicBezTo>
                    <a:cubicBezTo>
                      <a:pt x="3976243" y="678942"/>
                      <a:pt x="3981831" y="691134"/>
                      <a:pt x="3984244" y="707390"/>
                    </a:cubicBezTo>
                    <a:lnTo>
                      <a:pt x="3985641" y="716026"/>
                    </a:lnTo>
                    <a:lnTo>
                      <a:pt x="3986403" y="739648"/>
                    </a:lnTo>
                    <a:cubicBezTo>
                      <a:pt x="3986403" y="771906"/>
                      <a:pt x="3981831" y="817372"/>
                      <a:pt x="3972814" y="874649"/>
                    </a:cubicBezTo>
                    <a:cubicBezTo>
                      <a:pt x="3945890" y="1046353"/>
                      <a:pt x="3924554" y="1101217"/>
                      <a:pt x="3911346" y="1117219"/>
                    </a:cubicBezTo>
                    <a:cubicBezTo>
                      <a:pt x="3888740" y="1145159"/>
                      <a:pt x="3875659" y="1162050"/>
                      <a:pt x="3871341" y="1168908"/>
                    </a:cubicBezTo>
                    <a:cubicBezTo>
                      <a:pt x="3866388" y="1176782"/>
                      <a:pt x="3862959" y="1187323"/>
                      <a:pt x="3860165" y="1205103"/>
                    </a:cubicBezTo>
                    <a:lnTo>
                      <a:pt x="3859784" y="1213104"/>
                    </a:lnTo>
                    <a:cubicBezTo>
                      <a:pt x="3859784" y="1245108"/>
                      <a:pt x="3880612" y="1271143"/>
                      <a:pt x="3921506" y="1290574"/>
                    </a:cubicBezTo>
                    <a:cubicBezTo>
                      <a:pt x="3942842" y="1300734"/>
                      <a:pt x="3968496" y="1308354"/>
                      <a:pt x="3997706" y="1313434"/>
                    </a:cubicBezTo>
                    <a:cubicBezTo>
                      <a:pt x="4026408" y="1318387"/>
                      <a:pt x="4059428" y="1320927"/>
                      <a:pt x="4095877" y="1320927"/>
                    </a:cubicBezTo>
                    <a:cubicBezTo>
                      <a:pt x="4136898" y="1320927"/>
                      <a:pt x="4173855" y="1318387"/>
                      <a:pt x="4205478" y="1313561"/>
                    </a:cubicBezTo>
                    <a:cubicBezTo>
                      <a:pt x="4237609" y="1308608"/>
                      <a:pt x="4265422" y="1300861"/>
                      <a:pt x="4288155" y="1290828"/>
                    </a:cubicBezTo>
                    <a:cubicBezTo>
                      <a:pt x="4335653" y="1269746"/>
                      <a:pt x="4363085" y="1237234"/>
                      <a:pt x="4370578" y="1189609"/>
                    </a:cubicBezTo>
                    <a:lnTo>
                      <a:pt x="4370959" y="1175131"/>
                    </a:lnTo>
                    <a:lnTo>
                      <a:pt x="4368419" y="1165098"/>
                    </a:lnTo>
                    <a:cubicBezTo>
                      <a:pt x="4366895" y="1160907"/>
                      <a:pt x="4363339" y="1152652"/>
                      <a:pt x="4349115" y="1128141"/>
                    </a:cubicBezTo>
                    <a:cubicBezTo>
                      <a:pt x="4337685" y="1108710"/>
                      <a:pt x="4331970" y="1086485"/>
                      <a:pt x="4331970" y="1062101"/>
                    </a:cubicBezTo>
                    <a:cubicBezTo>
                      <a:pt x="4331970" y="1053211"/>
                      <a:pt x="4332732" y="1043813"/>
                      <a:pt x="4335018" y="1028954"/>
                    </a:cubicBezTo>
                    <a:lnTo>
                      <a:pt x="4339209" y="1007237"/>
                    </a:lnTo>
                    <a:cubicBezTo>
                      <a:pt x="4343019" y="986028"/>
                      <a:pt x="4348988" y="949833"/>
                      <a:pt x="4356862" y="899668"/>
                    </a:cubicBezTo>
                    <a:cubicBezTo>
                      <a:pt x="4369308" y="820801"/>
                      <a:pt x="4377309" y="773049"/>
                      <a:pt x="4380865" y="757174"/>
                    </a:cubicBezTo>
                    <a:cubicBezTo>
                      <a:pt x="4389247" y="710311"/>
                      <a:pt x="4394835" y="678053"/>
                      <a:pt x="4397883" y="658749"/>
                    </a:cubicBezTo>
                    <a:lnTo>
                      <a:pt x="4403598" y="590550"/>
                    </a:lnTo>
                    <a:cubicBezTo>
                      <a:pt x="4403598" y="560705"/>
                      <a:pt x="4399788" y="533527"/>
                      <a:pt x="4392168" y="509905"/>
                    </a:cubicBezTo>
                    <a:cubicBezTo>
                      <a:pt x="4384421" y="485775"/>
                      <a:pt x="4372610" y="464566"/>
                      <a:pt x="4357116" y="446913"/>
                    </a:cubicBezTo>
                    <a:cubicBezTo>
                      <a:pt x="4337177" y="424053"/>
                      <a:pt x="4312666" y="406654"/>
                      <a:pt x="4284218" y="395224"/>
                    </a:cubicBezTo>
                    <a:cubicBezTo>
                      <a:pt x="4256151" y="383921"/>
                      <a:pt x="4223512" y="378206"/>
                      <a:pt x="4187317" y="378206"/>
                    </a:cubicBezTo>
                    <a:cubicBezTo>
                      <a:pt x="4141216" y="378206"/>
                      <a:pt x="4095496" y="388239"/>
                      <a:pt x="4051300" y="408178"/>
                    </a:cubicBezTo>
                    <a:cubicBezTo>
                      <a:pt x="4007485" y="427863"/>
                      <a:pt x="3963924" y="457835"/>
                      <a:pt x="3922014" y="497078"/>
                    </a:cubicBezTo>
                    <a:cubicBezTo>
                      <a:pt x="3896868" y="520573"/>
                      <a:pt x="3886454" y="527558"/>
                      <a:pt x="3882771" y="529590"/>
                    </a:cubicBezTo>
                    <a:cubicBezTo>
                      <a:pt x="3880612" y="527431"/>
                      <a:pt x="3875024" y="520192"/>
                      <a:pt x="3867404" y="497713"/>
                    </a:cubicBezTo>
                    <a:cubicBezTo>
                      <a:pt x="3854831" y="458216"/>
                      <a:pt x="3832987" y="428117"/>
                      <a:pt x="3802253" y="408051"/>
                    </a:cubicBezTo>
                    <a:cubicBezTo>
                      <a:pt x="3772027" y="388366"/>
                      <a:pt x="3732657" y="378333"/>
                      <a:pt x="3685413" y="378333"/>
                    </a:cubicBezTo>
                    <a:cubicBezTo>
                      <a:pt x="3637407" y="378333"/>
                      <a:pt x="3588131" y="389890"/>
                      <a:pt x="3539109" y="412623"/>
                    </a:cubicBezTo>
                    <a:cubicBezTo>
                      <a:pt x="3490214" y="435356"/>
                      <a:pt x="3447161" y="466471"/>
                      <a:pt x="3410966" y="505079"/>
                    </a:cubicBezTo>
                    <a:cubicBezTo>
                      <a:pt x="3400171" y="517017"/>
                      <a:pt x="3391027" y="526161"/>
                      <a:pt x="3375025" y="539242"/>
                    </a:cubicBezTo>
                    <a:lnTo>
                      <a:pt x="3367405" y="540131"/>
                    </a:lnTo>
                    <a:lnTo>
                      <a:pt x="3364992" y="536702"/>
                    </a:lnTo>
                    <a:lnTo>
                      <a:pt x="3363214" y="518160"/>
                    </a:lnTo>
                    <a:lnTo>
                      <a:pt x="3364865" y="505206"/>
                    </a:lnTo>
                    <a:cubicBezTo>
                      <a:pt x="3365754" y="499491"/>
                      <a:pt x="3367278" y="491744"/>
                      <a:pt x="3369310" y="481965"/>
                    </a:cubicBezTo>
                    <a:lnTo>
                      <a:pt x="3373374" y="455549"/>
                    </a:lnTo>
                    <a:lnTo>
                      <a:pt x="3374263" y="437515"/>
                    </a:lnTo>
                    <a:cubicBezTo>
                      <a:pt x="3374263" y="418846"/>
                      <a:pt x="3370453" y="404876"/>
                      <a:pt x="3362452" y="394716"/>
                    </a:cubicBezTo>
                    <a:cubicBezTo>
                      <a:pt x="3351784" y="381127"/>
                      <a:pt x="3336290" y="378206"/>
                      <a:pt x="3325114" y="378206"/>
                    </a:cubicBezTo>
                    <a:close/>
                    <a:moveTo>
                      <a:pt x="6591554" y="0"/>
                    </a:moveTo>
                    <a:lnTo>
                      <a:pt x="6568186" y="5969"/>
                    </a:lnTo>
                    <a:cubicBezTo>
                      <a:pt x="6530467" y="17780"/>
                      <a:pt x="6492113" y="25781"/>
                      <a:pt x="6453886" y="29591"/>
                    </a:cubicBezTo>
                    <a:cubicBezTo>
                      <a:pt x="6415278" y="33528"/>
                      <a:pt x="6353429" y="35433"/>
                      <a:pt x="6269990" y="35433"/>
                    </a:cubicBezTo>
                    <a:lnTo>
                      <a:pt x="5853811" y="35433"/>
                    </a:lnTo>
                    <a:cubicBezTo>
                      <a:pt x="5791708" y="35433"/>
                      <a:pt x="5750306" y="38227"/>
                      <a:pt x="5727065" y="44069"/>
                    </a:cubicBezTo>
                    <a:cubicBezTo>
                      <a:pt x="5707253" y="49530"/>
                      <a:pt x="5689981" y="60960"/>
                      <a:pt x="5675757" y="77978"/>
                    </a:cubicBezTo>
                    <a:cubicBezTo>
                      <a:pt x="5661787" y="94742"/>
                      <a:pt x="5652897" y="114173"/>
                      <a:pt x="5648579" y="142113"/>
                    </a:cubicBezTo>
                    <a:lnTo>
                      <a:pt x="5648071" y="153924"/>
                    </a:lnTo>
                    <a:cubicBezTo>
                      <a:pt x="5648071" y="185674"/>
                      <a:pt x="5663565" y="207899"/>
                      <a:pt x="5692902" y="218186"/>
                    </a:cubicBezTo>
                    <a:cubicBezTo>
                      <a:pt x="5716397" y="226187"/>
                      <a:pt x="5724271" y="231140"/>
                      <a:pt x="5726811" y="233299"/>
                    </a:cubicBezTo>
                    <a:lnTo>
                      <a:pt x="5729351" y="235458"/>
                    </a:lnTo>
                    <a:lnTo>
                      <a:pt x="5736717" y="252603"/>
                    </a:lnTo>
                    <a:cubicBezTo>
                      <a:pt x="5741416" y="270383"/>
                      <a:pt x="5743829" y="296545"/>
                      <a:pt x="5743829" y="330327"/>
                    </a:cubicBezTo>
                    <a:cubicBezTo>
                      <a:pt x="5743829" y="408432"/>
                      <a:pt x="5731002" y="529590"/>
                      <a:pt x="5705856" y="690499"/>
                    </a:cubicBezTo>
                    <a:cubicBezTo>
                      <a:pt x="5681726" y="844296"/>
                      <a:pt x="5653405" y="968121"/>
                      <a:pt x="5621528" y="1058545"/>
                    </a:cubicBezTo>
                    <a:cubicBezTo>
                      <a:pt x="5614162" y="1079500"/>
                      <a:pt x="5606161" y="1095375"/>
                      <a:pt x="5597525" y="1105662"/>
                    </a:cubicBezTo>
                    <a:cubicBezTo>
                      <a:pt x="5589143" y="1115695"/>
                      <a:pt x="5576824" y="1124458"/>
                      <a:pt x="5560949" y="1131570"/>
                    </a:cubicBezTo>
                    <a:cubicBezTo>
                      <a:pt x="5534279" y="1144397"/>
                      <a:pt x="5517134" y="1155065"/>
                      <a:pt x="5508244" y="1164082"/>
                    </a:cubicBezTo>
                    <a:cubicBezTo>
                      <a:pt x="5498592" y="1173988"/>
                      <a:pt x="5492369" y="1188593"/>
                      <a:pt x="5488178" y="1215263"/>
                    </a:cubicBezTo>
                    <a:lnTo>
                      <a:pt x="5487670" y="1227201"/>
                    </a:lnTo>
                    <a:cubicBezTo>
                      <a:pt x="5487670" y="1247394"/>
                      <a:pt x="5493893" y="1264158"/>
                      <a:pt x="5505958" y="1276985"/>
                    </a:cubicBezTo>
                    <a:cubicBezTo>
                      <a:pt x="5521325" y="1293114"/>
                      <a:pt x="5544693" y="1301242"/>
                      <a:pt x="5575554" y="1301242"/>
                    </a:cubicBezTo>
                    <a:lnTo>
                      <a:pt x="6261735" y="1301242"/>
                    </a:lnTo>
                    <a:cubicBezTo>
                      <a:pt x="6318250" y="1303020"/>
                      <a:pt x="6363335" y="1307592"/>
                      <a:pt x="6396101" y="1314704"/>
                    </a:cubicBezTo>
                    <a:cubicBezTo>
                      <a:pt x="6415913" y="1318514"/>
                      <a:pt x="6431026" y="1320419"/>
                      <a:pt x="6442075" y="1320419"/>
                    </a:cubicBezTo>
                    <a:cubicBezTo>
                      <a:pt x="6457061" y="1320419"/>
                      <a:pt x="6470523" y="1316101"/>
                      <a:pt x="6481826" y="1307465"/>
                    </a:cubicBezTo>
                    <a:cubicBezTo>
                      <a:pt x="6491986" y="1299718"/>
                      <a:pt x="6504940" y="1285494"/>
                      <a:pt x="6521577" y="1263523"/>
                    </a:cubicBezTo>
                    <a:cubicBezTo>
                      <a:pt x="6552819" y="1220597"/>
                      <a:pt x="6581648" y="1170940"/>
                      <a:pt x="6607175" y="1115949"/>
                    </a:cubicBezTo>
                    <a:cubicBezTo>
                      <a:pt x="6632829" y="1060577"/>
                      <a:pt x="6648831" y="1013587"/>
                      <a:pt x="6656451" y="965200"/>
                    </a:cubicBezTo>
                    <a:lnTo>
                      <a:pt x="6657340" y="944499"/>
                    </a:lnTo>
                    <a:cubicBezTo>
                      <a:pt x="6657340" y="922274"/>
                      <a:pt x="6653022" y="902335"/>
                      <a:pt x="6644386" y="885571"/>
                    </a:cubicBezTo>
                    <a:cubicBezTo>
                      <a:pt x="6637782" y="872617"/>
                      <a:pt x="6629146" y="862711"/>
                      <a:pt x="6618859" y="855980"/>
                    </a:cubicBezTo>
                    <a:lnTo>
                      <a:pt x="6582410" y="845693"/>
                    </a:lnTo>
                    <a:cubicBezTo>
                      <a:pt x="6560058" y="845693"/>
                      <a:pt x="6540500" y="852805"/>
                      <a:pt x="6524244" y="866902"/>
                    </a:cubicBezTo>
                    <a:cubicBezTo>
                      <a:pt x="6509004" y="880110"/>
                      <a:pt x="6491224" y="904240"/>
                      <a:pt x="6469634" y="940943"/>
                    </a:cubicBezTo>
                    <a:cubicBezTo>
                      <a:pt x="6452362" y="970661"/>
                      <a:pt x="6433947" y="995934"/>
                      <a:pt x="6414643" y="1016381"/>
                    </a:cubicBezTo>
                    <a:cubicBezTo>
                      <a:pt x="6395593" y="1036447"/>
                      <a:pt x="6375273" y="1052195"/>
                      <a:pt x="6354318" y="1063244"/>
                    </a:cubicBezTo>
                    <a:cubicBezTo>
                      <a:pt x="6311646" y="1085596"/>
                      <a:pt x="6250051" y="1096899"/>
                      <a:pt x="6171438" y="1096899"/>
                    </a:cubicBezTo>
                    <a:cubicBezTo>
                      <a:pt x="6120638" y="1096899"/>
                      <a:pt x="6084697" y="1093597"/>
                      <a:pt x="6064758" y="1086993"/>
                    </a:cubicBezTo>
                    <a:cubicBezTo>
                      <a:pt x="6043041" y="1079881"/>
                      <a:pt x="6039612" y="1068070"/>
                      <a:pt x="6038977" y="1059815"/>
                    </a:cubicBezTo>
                    <a:lnTo>
                      <a:pt x="6038596" y="1055624"/>
                    </a:lnTo>
                    <a:lnTo>
                      <a:pt x="6038342" y="1043940"/>
                    </a:lnTo>
                    <a:cubicBezTo>
                      <a:pt x="6038342" y="1027811"/>
                      <a:pt x="6039612" y="1003681"/>
                      <a:pt x="6042152" y="972312"/>
                    </a:cubicBezTo>
                    <a:cubicBezTo>
                      <a:pt x="6045708" y="927608"/>
                      <a:pt x="6049772" y="890778"/>
                      <a:pt x="6054090" y="862711"/>
                    </a:cubicBezTo>
                    <a:cubicBezTo>
                      <a:pt x="6061075" y="818007"/>
                      <a:pt x="6069965" y="787400"/>
                      <a:pt x="6080633" y="771652"/>
                    </a:cubicBezTo>
                    <a:cubicBezTo>
                      <a:pt x="6089904" y="757809"/>
                      <a:pt x="6104255" y="751078"/>
                      <a:pt x="6124321" y="751078"/>
                    </a:cubicBezTo>
                    <a:cubicBezTo>
                      <a:pt x="6150991" y="751078"/>
                      <a:pt x="6171057" y="757809"/>
                      <a:pt x="6183630" y="771017"/>
                    </a:cubicBezTo>
                    <a:cubicBezTo>
                      <a:pt x="6196457" y="784352"/>
                      <a:pt x="6202934" y="805434"/>
                      <a:pt x="6202934" y="835787"/>
                    </a:cubicBezTo>
                    <a:lnTo>
                      <a:pt x="6202807" y="841248"/>
                    </a:lnTo>
                    <a:lnTo>
                      <a:pt x="6202426" y="848868"/>
                    </a:lnTo>
                    <a:lnTo>
                      <a:pt x="6202299" y="861568"/>
                    </a:lnTo>
                    <a:cubicBezTo>
                      <a:pt x="6202299" y="886460"/>
                      <a:pt x="6204712" y="902843"/>
                      <a:pt x="6209919" y="913130"/>
                    </a:cubicBezTo>
                    <a:cubicBezTo>
                      <a:pt x="6213856" y="921004"/>
                      <a:pt x="6220206" y="926846"/>
                      <a:pt x="6236335" y="934085"/>
                    </a:cubicBezTo>
                    <a:lnTo>
                      <a:pt x="6256401" y="935736"/>
                    </a:lnTo>
                    <a:cubicBezTo>
                      <a:pt x="6290564" y="935736"/>
                      <a:pt x="6319012" y="916940"/>
                      <a:pt x="6341110" y="879729"/>
                    </a:cubicBezTo>
                    <a:cubicBezTo>
                      <a:pt x="6359525" y="848487"/>
                      <a:pt x="6375400" y="812419"/>
                      <a:pt x="6388354" y="772541"/>
                    </a:cubicBezTo>
                    <a:cubicBezTo>
                      <a:pt x="6401308" y="732917"/>
                      <a:pt x="6411722" y="688213"/>
                      <a:pt x="6419215" y="639953"/>
                    </a:cubicBezTo>
                    <a:cubicBezTo>
                      <a:pt x="6426200" y="595884"/>
                      <a:pt x="6429629" y="552831"/>
                      <a:pt x="6429629" y="506857"/>
                    </a:cubicBezTo>
                    <a:lnTo>
                      <a:pt x="6429502" y="498221"/>
                    </a:lnTo>
                    <a:cubicBezTo>
                      <a:pt x="6428613" y="451358"/>
                      <a:pt x="6423660" y="419227"/>
                      <a:pt x="6414135" y="399796"/>
                    </a:cubicBezTo>
                    <a:cubicBezTo>
                      <a:pt x="6414135" y="399796"/>
                      <a:pt x="6414135" y="399669"/>
                      <a:pt x="6414008" y="399669"/>
                    </a:cubicBezTo>
                    <a:lnTo>
                      <a:pt x="6388354" y="368554"/>
                    </a:lnTo>
                    <a:cubicBezTo>
                      <a:pt x="6377813" y="361188"/>
                      <a:pt x="6365621" y="357505"/>
                      <a:pt x="6352032" y="357505"/>
                    </a:cubicBezTo>
                    <a:cubicBezTo>
                      <a:pt x="6334125" y="357505"/>
                      <a:pt x="6317361" y="363855"/>
                      <a:pt x="6302121" y="376555"/>
                    </a:cubicBezTo>
                    <a:cubicBezTo>
                      <a:pt x="6288405" y="387350"/>
                      <a:pt x="6277991" y="400304"/>
                      <a:pt x="6271133" y="415036"/>
                    </a:cubicBezTo>
                    <a:cubicBezTo>
                      <a:pt x="6264656" y="428879"/>
                      <a:pt x="6256909" y="453263"/>
                      <a:pt x="6247257" y="489458"/>
                    </a:cubicBezTo>
                    <a:cubicBezTo>
                      <a:pt x="6240907" y="514223"/>
                      <a:pt x="6232652" y="531241"/>
                      <a:pt x="6222619" y="540258"/>
                    </a:cubicBezTo>
                    <a:cubicBezTo>
                      <a:pt x="6213094" y="548767"/>
                      <a:pt x="6198362" y="553085"/>
                      <a:pt x="6178804" y="553085"/>
                    </a:cubicBezTo>
                    <a:cubicBezTo>
                      <a:pt x="6156579" y="553085"/>
                      <a:pt x="6138672" y="552069"/>
                      <a:pt x="6109716" y="547497"/>
                    </a:cubicBezTo>
                    <a:lnTo>
                      <a:pt x="6104128" y="543179"/>
                    </a:lnTo>
                    <a:cubicBezTo>
                      <a:pt x="6102985" y="542163"/>
                      <a:pt x="6099175" y="537210"/>
                      <a:pt x="6099175" y="510540"/>
                    </a:cubicBezTo>
                    <a:lnTo>
                      <a:pt x="6102223" y="486156"/>
                    </a:lnTo>
                    <a:cubicBezTo>
                      <a:pt x="6116574" y="394716"/>
                      <a:pt x="6126353" y="337058"/>
                      <a:pt x="6131052" y="314960"/>
                    </a:cubicBezTo>
                    <a:cubicBezTo>
                      <a:pt x="6135624" y="294132"/>
                      <a:pt x="6141974" y="277622"/>
                      <a:pt x="6150102" y="265557"/>
                    </a:cubicBezTo>
                    <a:cubicBezTo>
                      <a:pt x="6157214" y="255524"/>
                      <a:pt x="6169406" y="247650"/>
                      <a:pt x="6186551" y="242316"/>
                    </a:cubicBezTo>
                    <a:cubicBezTo>
                      <a:pt x="6205093" y="236474"/>
                      <a:pt x="6229604" y="233553"/>
                      <a:pt x="6259322" y="233553"/>
                    </a:cubicBezTo>
                    <a:cubicBezTo>
                      <a:pt x="6340475" y="233553"/>
                      <a:pt x="6398133" y="240157"/>
                      <a:pt x="6430899" y="253111"/>
                    </a:cubicBezTo>
                    <a:cubicBezTo>
                      <a:pt x="6446393" y="259207"/>
                      <a:pt x="6459982" y="268605"/>
                      <a:pt x="6471666" y="280797"/>
                    </a:cubicBezTo>
                    <a:lnTo>
                      <a:pt x="6501638" y="328041"/>
                    </a:lnTo>
                    <a:cubicBezTo>
                      <a:pt x="6514719" y="358394"/>
                      <a:pt x="6525895" y="377698"/>
                      <a:pt x="6535928" y="387096"/>
                    </a:cubicBezTo>
                    <a:cubicBezTo>
                      <a:pt x="6546977" y="397510"/>
                      <a:pt x="6563106" y="402717"/>
                      <a:pt x="6584061" y="402717"/>
                    </a:cubicBezTo>
                    <a:cubicBezTo>
                      <a:pt x="6613779" y="402717"/>
                      <a:pt x="6639306" y="389763"/>
                      <a:pt x="6660007" y="364109"/>
                    </a:cubicBezTo>
                    <a:cubicBezTo>
                      <a:pt x="6679692" y="339852"/>
                      <a:pt x="6693027" y="306451"/>
                      <a:pt x="6699504" y="265176"/>
                    </a:cubicBezTo>
                    <a:lnTo>
                      <a:pt x="6705473" y="193294"/>
                    </a:lnTo>
                    <a:cubicBezTo>
                      <a:pt x="6705473" y="142875"/>
                      <a:pt x="6695694" y="97282"/>
                      <a:pt x="6676517" y="57912"/>
                    </a:cubicBezTo>
                    <a:cubicBezTo>
                      <a:pt x="6667627" y="39243"/>
                      <a:pt x="6656705" y="24892"/>
                      <a:pt x="6644132" y="15367"/>
                    </a:cubicBezTo>
                    <a:cubicBezTo>
                      <a:pt x="6630924" y="5207"/>
                      <a:pt x="6615684" y="127"/>
                      <a:pt x="6591300" y="127"/>
                    </a:cubicBezTo>
                    <a:close/>
                    <a:moveTo>
                      <a:pt x="1417955" y="10033"/>
                    </a:moveTo>
                    <a:cubicBezTo>
                      <a:pt x="1375156" y="10033"/>
                      <a:pt x="1331595" y="14986"/>
                      <a:pt x="1288542" y="24892"/>
                    </a:cubicBezTo>
                    <a:cubicBezTo>
                      <a:pt x="1245489" y="34798"/>
                      <a:pt x="1201801" y="49657"/>
                      <a:pt x="1158494" y="69342"/>
                    </a:cubicBezTo>
                    <a:cubicBezTo>
                      <a:pt x="1101852" y="94996"/>
                      <a:pt x="1048512" y="127000"/>
                      <a:pt x="999998" y="164211"/>
                    </a:cubicBezTo>
                    <a:cubicBezTo>
                      <a:pt x="951484" y="201422"/>
                      <a:pt x="906399" y="244983"/>
                      <a:pt x="866140" y="293624"/>
                    </a:cubicBezTo>
                    <a:cubicBezTo>
                      <a:pt x="819658" y="349631"/>
                      <a:pt x="781685" y="409575"/>
                      <a:pt x="753110" y="471551"/>
                    </a:cubicBezTo>
                    <a:cubicBezTo>
                      <a:pt x="724535" y="533527"/>
                      <a:pt x="704596" y="599694"/>
                      <a:pt x="693928" y="667766"/>
                    </a:cubicBezTo>
                    <a:lnTo>
                      <a:pt x="685673" y="772033"/>
                    </a:lnTo>
                    <a:cubicBezTo>
                      <a:pt x="685673" y="812165"/>
                      <a:pt x="689483" y="852424"/>
                      <a:pt x="697103" y="891413"/>
                    </a:cubicBezTo>
                    <a:lnTo>
                      <a:pt x="731520" y="1006983"/>
                    </a:lnTo>
                    <a:cubicBezTo>
                      <a:pt x="753618" y="1062609"/>
                      <a:pt x="782828" y="1111758"/>
                      <a:pt x="818261" y="1153033"/>
                    </a:cubicBezTo>
                    <a:cubicBezTo>
                      <a:pt x="853694" y="1194308"/>
                      <a:pt x="896747" y="1229106"/>
                      <a:pt x="945769" y="1256030"/>
                    </a:cubicBezTo>
                    <a:cubicBezTo>
                      <a:pt x="987679" y="1279144"/>
                      <a:pt x="1031240" y="1296670"/>
                      <a:pt x="1075055" y="1308354"/>
                    </a:cubicBezTo>
                    <a:cubicBezTo>
                      <a:pt x="1118870" y="1320038"/>
                      <a:pt x="1164590" y="1325880"/>
                      <a:pt x="1210437" y="1325880"/>
                    </a:cubicBezTo>
                    <a:cubicBezTo>
                      <a:pt x="1254379" y="1325880"/>
                      <a:pt x="1298956" y="1320292"/>
                      <a:pt x="1343025" y="1309370"/>
                    </a:cubicBezTo>
                    <a:cubicBezTo>
                      <a:pt x="1387094" y="1298448"/>
                      <a:pt x="1431417" y="1281811"/>
                      <a:pt x="1475359" y="1260094"/>
                    </a:cubicBezTo>
                    <a:cubicBezTo>
                      <a:pt x="1511046" y="1242441"/>
                      <a:pt x="1539367" y="1231519"/>
                      <a:pt x="1559560" y="1227455"/>
                    </a:cubicBezTo>
                    <a:cubicBezTo>
                      <a:pt x="1598676" y="1219073"/>
                      <a:pt x="1624711" y="1209421"/>
                      <a:pt x="1639443" y="1197737"/>
                    </a:cubicBezTo>
                    <a:cubicBezTo>
                      <a:pt x="1670685" y="1172083"/>
                      <a:pt x="1699895" y="1136396"/>
                      <a:pt x="1726311" y="1091692"/>
                    </a:cubicBezTo>
                    <a:cubicBezTo>
                      <a:pt x="1752727" y="1046988"/>
                      <a:pt x="1768983" y="1005713"/>
                      <a:pt x="1776095" y="960247"/>
                    </a:cubicBezTo>
                    <a:lnTo>
                      <a:pt x="1776857" y="943610"/>
                    </a:lnTo>
                    <a:cubicBezTo>
                      <a:pt x="1776857" y="923798"/>
                      <a:pt x="1772666" y="905764"/>
                      <a:pt x="1764411" y="890270"/>
                    </a:cubicBezTo>
                    <a:cubicBezTo>
                      <a:pt x="1758315" y="878713"/>
                      <a:pt x="1750568" y="869696"/>
                      <a:pt x="1732280" y="857377"/>
                    </a:cubicBezTo>
                    <a:lnTo>
                      <a:pt x="1709674" y="854202"/>
                    </a:lnTo>
                    <a:cubicBezTo>
                      <a:pt x="1693164" y="854202"/>
                      <a:pt x="1672971" y="865632"/>
                      <a:pt x="1646047" y="890270"/>
                    </a:cubicBezTo>
                    <a:cubicBezTo>
                      <a:pt x="1619631" y="915035"/>
                      <a:pt x="1583944" y="935609"/>
                      <a:pt x="1540256" y="951357"/>
                    </a:cubicBezTo>
                    <a:cubicBezTo>
                      <a:pt x="1496314" y="967232"/>
                      <a:pt x="1452753" y="975233"/>
                      <a:pt x="1410589" y="975233"/>
                    </a:cubicBezTo>
                    <a:cubicBezTo>
                      <a:pt x="1382141" y="975233"/>
                      <a:pt x="1355598" y="971677"/>
                      <a:pt x="1331722" y="964819"/>
                    </a:cubicBezTo>
                    <a:cubicBezTo>
                      <a:pt x="1308100" y="957961"/>
                      <a:pt x="1286256" y="947674"/>
                      <a:pt x="1266952" y="933958"/>
                    </a:cubicBezTo>
                    <a:cubicBezTo>
                      <a:pt x="1247648" y="920242"/>
                      <a:pt x="1230122" y="902970"/>
                      <a:pt x="1215009" y="882396"/>
                    </a:cubicBezTo>
                    <a:cubicBezTo>
                      <a:pt x="1199769" y="861568"/>
                      <a:pt x="1186434" y="836930"/>
                      <a:pt x="1175512" y="809117"/>
                    </a:cubicBezTo>
                    <a:lnTo>
                      <a:pt x="1151001" y="721233"/>
                    </a:lnTo>
                    <a:cubicBezTo>
                      <a:pt x="1145540" y="691007"/>
                      <a:pt x="1142873" y="659384"/>
                      <a:pt x="1142873" y="627253"/>
                    </a:cubicBezTo>
                    <a:lnTo>
                      <a:pt x="1150747" y="528955"/>
                    </a:lnTo>
                    <a:cubicBezTo>
                      <a:pt x="1156462" y="492252"/>
                      <a:pt x="1165733" y="458851"/>
                      <a:pt x="1178179" y="429641"/>
                    </a:cubicBezTo>
                    <a:cubicBezTo>
                      <a:pt x="1190498" y="400685"/>
                      <a:pt x="1206373" y="375158"/>
                      <a:pt x="1225296" y="353695"/>
                    </a:cubicBezTo>
                    <a:cubicBezTo>
                      <a:pt x="1243965" y="332486"/>
                      <a:pt x="1264666" y="316357"/>
                      <a:pt x="1286891" y="305816"/>
                    </a:cubicBezTo>
                    <a:cubicBezTo>
                      <a:pt x="1309116" y="295275"/>
                      <a:pt x="1333246" y="290068"/>
                      <a:pt x="1359154" y="290068"/>
                    </a:cubicBezTo>
                    <a:cubicBezTo>
                      <a:pt x="1386078" y="290068"/>
                      <a:pt x="1411986" y="294894"/>
                      <a:pt x="1436243" y="304673"/>
                    </a:cubicBezTo>
                    <a:cubicBezTo>
                      <a:pt x="1460500" y="314452"/>
                      <a:pt x="1483868" y="329184"/>
                      <a:pt x="1505712" y="348869"/>
                    </a:cubicBezTo>
                    <a:lnTo>
                      <a:pt x="1547622" y="402463"/>
                    </a:lnTo>
                    <a:cubicBezTo>
                      <a:pt x="1558544" y="422656"/>
                      <a:pt x="1571879" y="456692"/>
                      <a:pt x="1587246" y="503682"/>
                    </a:cubicBezTo>
                    <a:cubicBezTo>
                      <a:pt x="1598930" y="540131"/>
                      <a:pt x="1612773" y="565150"/>
                      <a:pt x="1629791" y="580136"/>
                    </a:cubicBezTo>
                    <a:cubicBezTo>
                      <a:pt x="1647190" y="595376"/>
                      <a:pt x="1671447" y="603123"/>
                      <a:pt x="1701927" y="603123"/>
                    </a:cubicBezTo>
                    <a:cubicBezTo>
                      <a:pt x="1734439" y="603123"/>
                      <a:pt x="1765681" y="593217"/>
                      <a:pt x="1794764" y="573786"/>
                    </a:cubicBezTo>
                    <a:cubicBezTo>
                      <a:pt x="1821307" y="555879"/>
                      <a:pt x="1842897" y="532384"/>
                      <a:pt x="1859153" y="504063"/>
                    </a:cubicBezTo>
                    <a:cubicBezTo>
                      <a:pt x="1875282" y="476123"/>
                      <a:pt x="1886458" y="442595"/>
                      <a:pt x="1892427" y="404622"/>
                    </a:cubicBezTo>
                    <a:lnTo>
                      <a:pt x="1899666" y="317246"/>
                    </a:lnTo>
                    <a:cubicBezTo>
                      <a:pt x="1899666" y="282702"/>
                      <a:pt x="1895856" y="249809"/>
                      <a:pt x="1888363" y="219583"/>
                    </a:cubicBezTo>
                    <a:cubicBezTo>
                      <a:pt x="1880870" y="189230"/>
                      <a:pt x="1869440" y="160655"/>
                      <a:pt x="1854454" y="134747"/>
                    </a:cubicBezTo>
                    <a:cubicBezTo>
                      <a:pt x="1845310" y="118491"/>
                      <a:pt x="1834134" y="106172"/>
                      <a:pt x="1821434" y="97790"/>
                    </a:cubicBezTo>
                    <a:cubicBezTo>
                      <a:pt x="1808353" y="89154"/>
                      <a:pt x="1793367" y="84836"/>
                      <a:pt x="1767332" y="84836"/>
                    </a:cubicBezTo>
                    <a:lnTo>
                      <a:pt x="1750187" y="87884"/>
                    </a:lnTo>
                    <a:cubicBezTo>
                      <a:pt x="1723517" y="94361"/>
                      <a:pt x="1710817" y="95758"/>
                      <a:pt x="1704848" y="95758"/>
                    </a:cubicBezTo>
                    <a:cubicBezTo>
                      <a:pt x="1698498" y="95758"/>
                      <a:pt x="1681988" y="92456"/>
                      <a:pt x="1643126" y="70104"/>
                    </a:cubicBezTo>
                    <a:cubicBezTo>
                      <a:pt x="1608709" y="50292"/>
                      <a:pt x="1572260" y="35179"/>
                      <a:pt x="1534922" y="25273"/>
                    </a:cubicBezTo>
                    <a:cubicBezTo>
                      <a:pt x="1497584" y="15367"/>
                      <a:pt x="1458214" y="10033"/>
                      <a:pt x="1417955" y="10033"/>
                    </a:cubicBezTo>
                    <a:close/>
                    <a:moveTo>
                      <a:pt x="2437384" y="370205"/>
                    </a:moveTo>
                    <a:lnTo>
                      <a:pt x="2331339" y="379349"/>
                    </a:lnTo>
                    <a:cubicBezTo>
                      <a:pt x="2297049" y="385445"/>
                      <a:pt x="2263013" y="394716"/>
                      <a:pt x="2230501" y="406908"/>
                    </a:cubicBezTo>
                    <a:lnTo>
                      <a:pt x="2134997" y="452755"/>
                    </a:lnTo>
                    <a:cubicBezTo>
                      <a:pt x="2104263" y="470916"/>
                      <a:pt x="2074037" y="492506"/>
                      <a:pt x="2045081" y="516763"/>
                    </a:cubicBezTo>
                    <a:lnTo>
                      <a:pt x="1969770" y="591439"/>
                    </a:lnTo>
                    <a:cubicBezTo>
                      <a:pt x="1947545" y="617855"/>
                      <a:pt x="1927733" y="646430"/>
                      <a:pt x="1910969" y="676148"/>
                    </a:cubicBezTo>
                    <a:lnTo>
                      <a:pt x="1868805" y="770890"/>
                    </a:lnTo>
                    <a:cubicBezTo>
                      <a:pt x="1857629" y="803910"/>
                      <a:pt x="1848993" y="839089"/>
                      <a:pt x="1843278" y="875284"/>
                    </a:cubicBezTo>
                    <a:lnTo>
                      <a:pt x="1835912" y="964311"/>
                    </a:lnTo>
                    <a:cubicBezTo>
                      <a:pt x="1835912" y="1010031"/>
                      <a:pt x="1842389" y="1052957"/>
                      <a:pt x="1855216" y="1091565"/>
                    </a:cubicBezTo>
                    <a:cubicBezTo>
                      <a:pt x="1868043" y="1130427"/>
                      <a:pt x="1887601" y="1166114"/>
                      <a:pt x="1913255" y="1197737"/>
                    </a:cubicBezTo>
                    <a:lnTo>
                      <a:pt x="1971421" y="1253871"/>
                    </a:lnTo>
                    <a:cubicBezTo>
                      <a:pt x="1992757" y="1269873"/>
                      <a:pt x="2016379" y="1283335"/>
                      <a:pt x="2041652" y="1294003"/>
                    </a:cubicBezTo>
                    <a:lnTo>
                      <a:pt x="2123440" y="1318006"/>
                    </a:lnTo>
                    <a:lnTo>
                      <a:pt x="2216531" y="1325880"/>
                    </a:lnTo>
                    <a:cubicBezTo>
                      <a:pt x="2283714" y="1325880"/>
                      <a:pt x="2349881" y="1314577"/>
                      <a:pt x="2413000" y="1292225"/>
                    </a:cubicBezTo>
                    <a:cubicBezTo>
                      <a:pt x="2475992" y="1269873"/>
                      <a:pt x="2537841" y="1236091"/>
                      <a:pt x="2596769" y="1191514"/>
                    </a:cubicBezTo>
                    <a:lnTo>
                      <a:pt x="2680208" y="1117346"/>
                    </a:lnTo>
                    <a:cubicBezTo>
                      <a:pt x="2704719" y="1091438"/>
                      <a:pt x="2726436" y="1063752"/>
                      <a:pt x="2744597" y="1035304"/>
                    </a:cubicBezTo>
                    <a:lnTo>
                      <a:pt x="2789682" y="945515"/>
                    </a:lnTo>
                    <a:cubicBezTo>
                      <a:pt x="2801366" y="914400"/>
                      <a:pt x="2810002" y="881634"/>
                      <a:pt x="2815336" y="848106"/>
                    </a:cubicBezTo>
                    <a:lnTo>
                      <a:pt x="2821559" y="770001"/>
                    </a:lnTo>
                    <a:cubicBezTo>
                      <a:pt x="2821559" y="720852"/>
                      <a:pt x="2813812" y="672465"/>
                      <a:pt x="2798699" y="625983"/>
                    </a:cubicBezTo>
                    <a:cubicBezTo>
                      <a:pt x="2787396" y="592074"/>
                      <a:pt x="2772664" y="560959"/>
                      <a:pt x="2755011" y="533400"/>
                    </a:cubicBezTo>
                    <a:cubicBezTo>
                      <a:pt x="2737358" y="505841"/>
                      <a:pt x="2715895" y="480949"/>
                      <a:pt x="2691765" y="459613"/>
                    </a:cubicBezTo>
                    <a:cubicBezTo>
                      <a:pt x="2657983" y="429895"/>
                      <a:pt x="2619375" y="407289"/>
                      <a:pt x="2577084" y="392430"/>
                    </a:cubicBezTo>
                    <a:cubicBezTo>
                      <a:pt x="2534920" y="377698"/>
                      <a:pt x="2487930" y="370205"/>
                      <a:pt x="2437384" y="370205"/>
                    </a:cubicBezTo>
                    <a:close/>
                    <a:moveTo>
                      <a:pt x="9656318" y="227330"/>
                    </a:moveTo>
                    <a:cubicBezTo>
                      <a:pt x="9594597" y="227330"/>
                      <a:pt x="9535541" y="238379"/>
                      <a:pt x="9480677" y="260223"/>
                    </a:cubicBezTo>
                    <a:cubicBezTo>
                      <a:pt x="9425813" y="282067"/>
                      <a:pt x="9373870" y="315214"/>
                      <a:pt x="9326118" y="358648"/>
                    </a:cubicBezTo>
                    <a:cubicBezTo>
                      <a:pt x="9299067" y="383159"/>
                      <a:pt x="9274302" y="410337"/>
                      <a:pt x="9252331" y="439420"/>
                    </a:cubicBezTo>
                    <a:lnTo>
                      <a:pt x="9193785" y="534035"/>
                    </a:lnTo>
                    <a:cubicBezTo>
                      <a:pt x="9176893" y="567690"/>
                      <a:pt x="9162415" y="604139"/>
                      <a:pt x="9150731" y="642366"/>
                    </a:cubicBezTo>
                    <a:lnTo>
                      <a:pt x="9122918" y="764032"/>
                    </a:lnTo>
                    <a:cubicBezTo>
                      <a:pt x="9116187" y="807085"/>
                      <a:pt x="9112758" y="848614"/>
                      <a:pt x="9112758" y="887476"/>
                    </a:cubicBezTo>
                    <a:cubicBezTo>
                      <a:pt x="9112758" y="947420"/>
                      <a:pt x="9120887" y="1003173"/>
                      <a:pt x="9137015" y="1053084"/>
                    </a:cubicBezTo>
                    <a:cubicBezTo>
                      <a:pt x="9153144" y="1103376"/>
                      <a:pt x="9177782" y="1149096"/>
                      <a:pt x="9210040" y="1189228"/>
                    </a:cubicBezTo>
                    <a:lnTo>
                      <a:pt x="9269350" y="1248791"/>
                    </a:lnTo>
                    <a:cubicBezTo>
                      <a:pt x="9290686" y="1265809"/>
                      <a:pt x="9313926" y="1280160"/>
                      <a:pt x="9338564" y="1291590"/>
                    </a:cubicBezTo>
                    <a:lnTo>
                      <a:pt x="9417177" y="1317244"/>
                    </a:lnTo>
                    <a:lnTo>
                      <a:pt x="9504807" y="1325753"/>
                    </a:lnTo>
                    <a:cubicBezTo>
                      <a:pt x="9560306" y="1325753"/>
                      <a:pt x="9615043" y="1315466"/>
                      <a:pt x="9667622" y="1295400"/>
                    </a:cubicBezTo>
                    <a:cubicBezTo>
                      <a:pt x="9719945" y="1275334"/>
                      <a:pt x="9771507" y="1244854"/>
                      <a:pt x="9820911" y="1204722"/>
                    </a:cubicBezTo>
                    <a:lnTo>
                      <a:pt x="9908160" y="1119886"/>
                    </a:lnTo>
                    <a:cubicBezTo>
                      <a:pt x="9933940" y="1089914"/>
                      <a:pt x="9956800" y="1057529"/>
                      <a:pt x="9976104" y="1023747"/>
                    </a:cubicBezTo>
                    <a:lnTo>
                      <a:pt x="10024745" y="916305"/>
                    </a:lnTo>
                    <a:cubicBezTo>
                      <a:pt x="10037700" y="878840"/>
                      <a:pt x="10047478" y="838962"/>
                      <a:pt x="10053955" y="797814"/>
                    </a:cubicBezTo>
                    <a:lnTo>
                      <a:pt x="10062337" y="693293"/>
                    </a:lnTo>
                    <a:cubicBezTo>
                      <a:pt x="10062337" y="640842"/>
                      <a:pt x="10055606" y="589407"/>
                      <a:pt x="10042272" y="540893"/>
                    </a:cubicBezTo>
                    <a:cubicBezTo>
                      <a:pt x="10027539" y="485775"/>
                      <a:pt x="10005314" y="436753"/>
                      <a:pt x="9976358" y="395224"/>
                    </a:cubicBezTo>
                    <a:cubicBezTo>
                      <a:pt x="9947275" y="353441"/>
                      <a:pt x="9910573" y="318135"/>
                      <a:pt x="9867392" y="290068"/>
                    </a:cubicBezTo>
                    <a:cubicBezTo>
                      <a:pt x="9835515" y="269240"/>
                      <a:pt x="9801606" y="253365"/>
                      <a:pt x="9766554" y="242951"/>
                    </a:cubicBezTo>
                    <a:cubicBezTo>
                      <a:pt x="9731502" y="232537"/>
                      <a:pt x="9694545" y="227203"/>
                      <a:pt x="9656573" y="227203"/>
                    </a:cubicBezTo>
                    <a:close/>
                    <a:moveTo>
                      <a:pt x="8696199" y="233553"/>
                    </a:moveTo>
                    <a:cubicBezTo>
                      <a:pt x="8660130" y="233553"/>
                      <a:pt x="8624062" y="236601"/>
                      <a:pt x="8588629" y="242570"/>
                    </a:cubicBezTo>
                    <a:lnTo>
                      <a:pt x="8483219" y="269494"/>
                    </a:lnTo>
                    <a:cubicBezTo>
                      <a:pt x="8414131" y="293243"/>
                      <a:pt x="8345424" y="329438"/>
                      <a:pt x="8279003" y="376936"/>
                    </a:cubicBezTo>
                    <a:cubicBezTo>
                      <a:pt x="8242300" y="404114"/>
                      <a:pt x="8211186" y="433451"/>
                      <a:pt x="8186548" y="464185"/>
                    </a:cubicBezTo>
                    <a:lnTo>
                      <a:pt x="8156702" y="508762"/>
                    </a:lnTo>
                    <a:cubicBezTo>
                      <a:pt x="8149210" y="523240"/>
                      <a:pt x="8144256" y="537337"/>
                      <a:pt x="8141336" y="555879"/>
                    </a:cubicBezTo>
                    <a:lnTo>
                      <a:pt x="8140954" y="566674"/>
                    </a:lnTo>
                    <a:cubicBezTo>
                      <a:pt x="8140954" y="590042"/>
                      <a:pt x="8149210" y="612140"/>
                      <a:pt x="8165465" y="632206"/>
                    </a:cubicBezTo>
                    <a:cubicBezTo>
                      <a:pt x="8185658" y="657225"/>
                      <a:pt x="8210677" y="669925"/>
                      <a:pt x="8239761" y="669925"/>
                    </a:cubicBezTo>
                    <a:cubicBezTo>
                      <a:pt x="8261986" y="669925"/>
                      <a:pt x="8281162" y="663575"/>
                      <a:pt x="8297037" y="650748"/>
                    </a:cubicBezTo>
                    <a:cubicBezTo>
                      <a:pt x="8347075" y="609600"/>
                      <a:pt x="8379206" y="585089"/>
                      <a:pt x="8392541" y="577977"/>
                    </a:cubicBezTo>
                    <a:cubicBezTo>
                      <a:pt x="8404861" y="571373"/>
                      <a:pt x="8422513" y="568071"/>
                      <a:pt x="8445247" y="568071"/>
                    </a:cubicBezTo>
                    <a:cubicBezTo>
                      <a:pt x="8467725" y="568071"/>
                      <a:pt x="8483727" y="575183"/>
                      <a:pt x="8494268" y="589788"/>
                    </a:cubicBezTo>
                    <a:cubicBezTo>
                      <a:pt x="8502015" y="600710"/>
                      <a:pt x="8506079" y="614807"/>
                      <a:pt x="8506079" y="638429"/>
                    </a:cubicBezTo>
                    <a:lnTo>
                      <a:pt x="8504301" y="653161"/>
                    </a:lnTo>
                    <a:cubicBezTo>
                      <a:pt x="8499094" y="686435"/>
                      <a:pt x="8480044" y="726948"/>
                      <a:pt x="8447660" y="773684"/>
                    </a:cubicBezTo>
                    <a:cubicBezTo>
                      <a:pt x="8415528" y="820547"/>
                      <a:pt x="8375904" y="870077"/>
                      <a:pt x="8329803" y="920877"/>
                    </a:cubicBezTo>
                    <a:cubicBezTo>
                      <a:pt x="8283702" y="971677"/>
                      <a:pt x="8229727" y="1025271"/>
                      <a:pt x="8169529" y="1079881"/>
                    </a:cubicBezTo>
                    <a:cubicBezTo>
                      <a:pt x="8103108" y="1140206"/>
                      <a:pt x="8064627" y="1176274"/>
                      <a:pt x="8051927" y="1190244"/>
                    </a:cubicBezTo>
                    <a:cubicBezTo>
                      <a:pt x="8037957" y="1205611"/>
                      <a:pt x="8029449" y="1222629"/>
                      <a:pt x="8026019" y="1244219"/>
                    </a:cubicBezTo>
                    <a:lnTo>
                      <a:pt x="8025765" y="1250696"/>
                    </a:lnTo>
                    <a:cubicBezTo>
                      <a:pt x="8025765" y="1267841"/>
                      <a:pt x="8033639" y="1281430"/>
                      <a:pt x="8048372" y="1289939"/>
                    </a:cubicBezTo>
                    <a:cubicBezTo>
                      <a:pt x="8061452" y="1297559"/>
                      <a:pt x="8079613" y="1301115"/>
                      <a:pt x="8104124" y="1301115"/>
                    </a:cubicBezTo>
                    <a:lnTo>
                      <a:pt x="8655431" y="1301115"/>
                    </a:lnTo>
                    <a:cubicBezTo>
                      <a:pt x="8685785" y="1301115"/>
                      <a:pt x="8696706" y="1304671"/>
                      <a:pt x="8704835" y="1309243"/>
                    </a:cubicBezTo>
                    <a:lnTo>
                      <a:pt x="8718931" y="1333754"/>
                    </a:lnTo>
                    <a:cubicBezTo>
                      <a:pt x="8727186" y="1353185"/>
                      <a:pt x="8735314" y="1366266"/>
                      <a:pt x="8743950" y="1374013"/>
                    </a:cubicBezTo>
                    <a:cubicBezTo>
                      <a:pt x="8753349" y="1382395"/>
                      <a:pt x="8766429" y="1386713"/>
                      <a:pt x="8782939" y="1386713"/>
                    </a:cubicBezTo>
                    <a:cubicBezTo>
                      <a:pt x="8801608" y="1386713"/>
                      <a:pt x="8820531" y="1381633"/>
                      <a:pt x="8839074" y="1371600"/>
                    </a:cubicBezTo>
                    <a:cubicBezTo>
                      <a:pt x="8856980" y="1361948"/>
                      <a:pt x="8875014" y="1347343"/>
                      <a:pt x="8892667" y="1328293"/>
                    </a:cubicBezTo>
                    <a:cubicBezTo>
                      <a:pt x="8925179" y="1293622"/>
                      <a:pt x="8953374" y="1251966"/>
                      <a:pt x="8976487" y="1204341"/>
                    </a:cubicBezTo>
                    <a:cubicBezTo>
                      <a:pt x="8999601" y="1156716"/>
                      <a:pt x="9014968" y="1109091"/>
                      <a:pt x="9022335" y="1062609"/>
                    </a:cubicBezTo>
                    <a:lnTo>
                      <a:pt x="9027414" y="1004951"/>
                    </a:lnTo>
                    <a:cubicBezTo>
                      <a:pt x="9027414" y="975233"/>
                      <a:pt x="9022207" y="953262"/>
                      <a:pt x="9005824" y="929132"/>
                    </a:cubicBezTo>
                    <a:lnTo>
                      <a:pt x="8989695" y="918337"/>
                    </a:lnTo>
                    <a:cubicBezTo>
                      <a:pt x="8981186" y="914146"/>
                      <a:pt x="8971280" y="911987"/>
                      <a:pt x="8960358" y="911987"/>
                    </a:cubicBezTo>
                    <a:lnTo>
                      <a:pt x="8927465" y="920115"/>
                    </a:lnTo>
                    <a:cubicBezTo>
                      <a:pt x="8922639" y="923163"/>
                      <a:pt x="8912606" y="930402"/>
                      <a:pt x="8881999" y="958977"/>
                    </a:cubicBezTo>
                    <a:cubicBezTo>
                      <a:pt x="8861299" y="978535"/>
                      <a:pt x="8839836" y="993394"/>
                      <a:pt x="8818373" y="1003173"/>
                    </a:cubicBezTo>
                    <a:cubicBezTo>
                      <a:pt x="8797290" y="1012698"/>
                      <a:pt x="8775447" y="1017524"/>
                      <a:pt x="8753602" y="1017524"/>
                    </a:cubicBezTo>
                    <a:cubicBezTo>
                      <a:pt x="8736838" y="1017524"/>
                      <a:pt x="8723757" y="1012825"/>
                      <a:pt x="8713851" y="1003173"/>
                    </a:cubicBezTo>
                    <a:cubicBezTo>
                      <a:pt x="8706231" y="995807"/>
                      <a:pt x="8702549" y="987425"/>
                      <a:pt x="8702549" y="975487"/>
                    </a:cubicBezTo>
                    <a:lnTo>
                      <a:pt x="8703183" y="970661"/>
                    </a:lnTo>
                    <a:cubicBezTo>
                      <a:pt x="8704073" y="964819"/>
                      <a:pt x="8708517" y="953897"/>
                      <a:pt x="8724138" y="935863"/>
                    </a:cubicBezTo>
                    <a:cubicBezTo>
                      <a:pt x="8737727" y="920115"/>
                      <a:pt x="8757920" y="901319"/>
                      <a:pt x="8783955" y="879983"/>
                    </a:cubicBezTo>
                    <a:cubicBezTo>
                      <a:pt x="8859520" y="817499"/>
                      <a:pt x="8919083" y="756285"/>
                      <a:pt x="8961248" y="698119"/>
                    </a:cubicBezTo>
                    <a:cubicBezTo>
                      <a:pt x="8982456" y="668782"/>
                      <a:pt x="8999728" y="639572"/>
                      <a:pt x="9012555" y="611251"/>
                    </a:cubicBezTo>
                    <a:cubicBezTo>
                      <a:pt x="9025510" y="582676"/>
                      <a:pt x="9034145" y="554355"/>
                      <a:pt x="9038463" y="526796"/>
                    </a:cubicBezTo>
                    <a:lnTo>
                      <a:pt x="9041765" y="484378"/>
                    </a:lnTo>
                    <a:cubicBezTo>
                      <a:pt x="9041765" y="455803"/>
                      <a:pt x="9036939" y="427736"/>
                      <a:pt x="9027541" y="400812"/>
                    </a:cubicBezTo>
                    <a:cubicBezTo>
                      <a:pt x="9013317" y="360426"/>
                      <a:pt x="8990711" y="328549"/>
                      <a:pt x="8960358" y="305943"/>
                    </a:cubicBezTo>
                    <a:cubicBezTo>
                      <a:pt x="8927592" y="281813"/>
                      <a:pt x="8888603" y="263525"/>
                      <a:pt x="8844535" y="251460"/>
                    </a:cubicBezTo>
                    <a:cubicBezTo>
                      <a:pt x="8800847" y="239522"/>
                      <a:pt x="8750936" y="233553"/>
                      <a:pt x="8696199" y="233553"/>
                    </a:cubicBezTo>
                    <a:close/>
                    <a:moveTo>
                      <a:pt x="10686162" y="233553"/>
                    </a:moveTo>
                    <a:cubicBezTo>
                      <a:pt x="10650220" y="233553"/>
                      <a:pt x="10614025" y="236601"/>
                      <a:pt x="10578719" y="242570"/>
                    </a:cubicBezTo>
                    <a:lnTo>
                      <a:pt x="10473310" y="269494"/>
                    </a:lnTo>
                    <a:cubicBezTo>
                      <a:pt x="10404222" y="293243"/>
                      <a:pt x="10335514" y="329438"/>
                      <a:pt x="10269093" y="376936"/>
                    </a:cubicBezTo>
                    <a:cubicBezTo>
                      <a:pt x="10232390" y="404114"/>
                      <a:pt x="10201275" y="433451"/>
                      <a:pt x="10176637" y="464185"/>
                    </a:cubicBezTo>
                    <a:lnTo>
                      <a:pt x="10146792" y="508762"/>
                    </a:lnTo>
                    <a:cubicBezTo>
                      <a:pt x="10139173" y="523240"/>
                      <a:pt x="10134347" y="537337"/>
                      <a:pt x="10131552" y="555752"/>
                    </a:cubicBezTo>
                    <a:lnTo>
                      <a:pt x="10131172" y="566547"/>
                    </a:lnTo>
                    <a:cubicBezTo>
                      <a:pt x="10131172" y="589915"/>
                      <a:pt x="10139426" y="612013"/>
                      <a:pt x="10155682" y="632079"/>
                    </a:cubicBezTo>
                    <a:cubicBezTo>
                      <a:pt x="10175875" y="657098"/>
                      <a:pt x="10200894" y="669798"/>
                      <a:pt x="10229977" y="669798"/>
                    </a:cubicBezTo>
                    <a:cubicBezTo>
                      <a:pt x="10252202" y="669798"/>
                      <a:pt x="10271379" y="663448"/>
                      <a:pt x="10287254" y="650621"/>
                    </a:cubicBezTo>
                    <a:cubicBezTo>
                      <a:pt x="10349485" y="599313"/>
                      <a:pt x="10373487" y="582803"/>
                      <a:pt x="10382758" y="577850"/>
                    </a:cubicBezTo>
                    <a:cubicBezTo>
                      <a:pt x="10395077" y="571246"/>
                      <a:pt x="10412730" y="567944"/>
                      <a:pt x="10435463" y="567944"/>
                    </a:cubicBezTo>
                    <a:cubicBezTo>
                      <a:pt x="10457942" y="567944"/>
                      <a:pt x="10473944" y="575056"/>
                      <a:pt x="10484486" y="589661"/>
                    </a:cubicBezTo>
                    <a:cubicBezTo>
                      <a:pt x="10492360" y="600583"/>
                      <a:pt x="10496297" y="614680"/>
                      <a:pt x="10496297" y="638302"/>
                    </a:cubicBezTo>
                    <a:lnTo>
                      <a:pt x="10494518" y="653034"/>
                    </a:lnTo>
                    <a:cubicBezTo>
                      <a:pt x="10489312" y="686308"/>
                      <a:pt x="10470262" y="726821"/>
                      <a:pt x="10437876" y="773557"/>
                    </a:cubicBezTo>
                    <a:cubicBezTo>
                      <a:pt x="10405745" y="820420"/>
                      <a:pt x="10366122" y="869950"/>
                      <a:pt x="10320020" y="920750"/>
                    </a:cubicBezTo>
                    <a:cubicBezTo>
                      <a:pt x="10273919" y="971550"/>
                      <a:pt x="10219944" y="1025144"/>
                      <a:pt x="10159747" y="1079754"/>
                    </a:cubicBezTo>
                    <a:cubicBezTo>
                      <a:pt x="10093325" y="1139952"/>
                      <a:pt x="10054972" y="1176147"/>
                      <a:pt x="10042144" y="1190117"/>
                    </a:cubicBezTo>
                    <a:cubicBezTo>
                      <a:pt x="10028174" y="1205484"/>
                      <a:pt x="10019665" y="1222375"/>
                      <a:pt x="10016237" y="1244092"/>
                    </a:cubicBezTo>
                    <a:lnTo>
                      <a:pt x="10015982" y="1250569"/>
                    </a:lnTo>
                    <a:cubicBezTo>
                      <a:pt x="10015982" y="1267714"/>
                      <a:pt x="10023856" y="1281303"/>
                      <a:pt x="10038588" y="1289812"/>
                    </a:cubicBezTo>
                    <a:cubicBezTo>
                      <a:pt x="10051669" y="1297432"/>
                      <a:pt x="10069830" y="1300988"/>
                      <a:pt x="10094341" y="1300988"/>
                    </a:cubicBezTo>
                    <a:lnTo>
                      <a:pt x="10645649" y="1300988"/>
                    </a:lnTo>
                    <a:cubicBezTo>
                      <a:pt x="10676001" y="1300988"/>
                      <a:pt x="10686924" y="1304544"/>
                      <a:pt x="10695051" y="1309116"/>
                    </a:cubicBezTo>
                    <a:lnTo>
                      <a:pt x="10709149" y="1333627"/>
                    </a:lnTo>
                    <a:cubicBezTo>
                      <a:pt x="10717403" y="1353058"/>
                      <a:pt x="10725531" y="1366139"/>
                      <a:pt x="10734167" y="1373886"/>
                    </a:cubicBezTo>
                    <a:cubicBezTo>
                      <a:pt x="10743565" y="1382268"/>
                      <a:pt x="10756647" y="1386586"/>
                      <a:pt x="10773156" y="1386586"/>
                    </a:cubicBezTo>
                    <a:cubicBezTo>
                      <a:pt x="10791825" y="1386586"/>
                      <a:pt x="10810749" y="1381506"/>
                      <a:pt x="10829290" y="1371473"/>
                    </a:cubicBezTo>
                    <a:cubicBezTo>
                      <a:pt x="10847198" y="1361821"/>
                      <a:pt x="10865231" y="1347216"/>
                      <a:pt x="10882885" y="1328166"/>
                    </a:cubicBezTo>
                    <a:cubicBezTo>
                      <a:pt x="10915397" y="1293495"/>
                      <a:pt x="10943463" y="1251839"/>
                      <a:pt x="10966704" y="1204214"/>
                    </a:cubicBezTo>
                    <a:cubicBezTo>
                      <a:pt x="10989945" y="1156589"/>
                      <a:pt x="11005312" y="1108964"/>
                      <a:pt x="11012551" y="1062482"/>
                    </a:cubicBezTo>
                    <a:lnTo>
                      <a:pt x="11017631" y="1004824"/>
                    </a:lnTo>
                    <a:cubicBezTo>
                      <a:pt x="11017631" y="975106"/>
                      <a:pt x="11012424" y="953135"/>
                      <a:pt x="10996041" y="929005"/>
                    </a:cubicBezTo>
                    <a:lnTo>
                      <a:pt x="10979912" y="918210"/>
                    </a:lnTo>
                    <a:cubicBezTo>
                      <a:pt x="10971403" y="914019"/>
                      <a:pt x="10961624" y="911860"/>
                      <a:pt x="10950575" y="911860"/>
                    </a:cubicBezTo>
                    <a:lnTo>
                      <a:pt x="10917682" y="919988"/>
                    </a:lnTo>
                    <a:cubicBezTo>
                      <a:pt x="10912856" y="923036"/>
                      <a:pt x="10902824" y="930275"/>
                      <a:pt x="10872216" y="958850"/>
                    </a:cubicBezTo>
                    <a:cubicBezTo>
                      <a:pt x="10851388" y="978408"/>
                      <a:pt x="10830052" y="993267"/>
                      <a:pt x="10808589" y="1003046"/>
                    </a:cubicBezTo>
                    <a:cubicBezTo>
                      <a:pt x="10787507" y="1012571"/>
                      <a:pt x="10765663" y="1017397"/>
                      <a:pt x="10743819" y="1017397"/>
                    </a:cubicBezTo>
                    <a:cubicBezTo>
                      <a:pt x="10727055" y="1017397"/>
                      <a:pt x="10713974" y="1012698"/>
                      <a:pt x="10704068" y="1003046"/>
                    </a:cubicBezTo>
                    <a:cubicBezTo>
                      <a:pt x="10696449" y="995680"/>
                      <a:pt x="10692765" y="987298"/>
                      <a:pt x="10692765" y="975233"/>
                    </a:cubicBezTo>
                    <a:lnTo>
                      <a:pt x="10693274" y="970407"/>
                    </a:lnTo>
                    <a:cubicBezTo>
                      <a:pt x="10694162" y="964565"/>
                      <a:pt x="10698607" y="953643"/>
                      <a:pt x="10714228" y="935609"/>
                    </a:cubicBezTo>
                    <a:cubicBezTo>
                      <a:pt x="10727817" y="919861"/>
                      <a:pt x="10748011" y="901065"/>
                      <a:pt x="10774045" y="879729"/>
                    </a:cubicBezTo>
                    <a:cubicBezTo>
                      <a:pt x="10849483" y="817245"/>
                      <a:pt x="10909174" y="756031"/>
                      <a:pt x="10951337" y="697865"/>
                    </a:cubicBezTo>
                    <a:cubicBezTo>
                      <a:pt x="10972547" y="668528"/>
                      <a:pt x="10989818" y="639318"/>
                      <a:pt x="11002645" y="610997"/>
                    </a:cubicBezTo>
                    <a:cubicBezTo>
                      <a:pt x="11015599" y="582422"/>
                      <a:pt x="11024236" y="554101"/>
                      <a:pt x="11028553" y="526542"/>
                    </a:cubicBezTo>
                    <a:lnTo>
                      <a:pt x="11031855" y="484124"/>
                    </a:lnTo>
                    <a:cubicBezTo>
                      <a:pt x="11031855" y="455549"/>
                      <a:pt x="11027029" y="427482"/>
                      <a:pt x="11017631" y="400558"/>
                    </a:cubicBezTo>
                    <a:cubicBezTo>
                      <a:pt x="11003407" y="360299"/>
                      <a:pt x="10980801" y="328295"/>
                      <a:pt x="10950449" y="305689"/>
                    </a:cubicBezTo>
                    <a:cubicBezTo>
                      <a:pt x="10917682" y="281559"/>
                      <a:pt x="10878693" y="263271"/>
                      <a:pt x="10834624" y="251206"/>
                    </a:cubicBezTo>
                    <a:cubicBezTo>
                      <a:pt x="10790937" y="239268"/>
                      <a:pt x="10741025" y="233299"/>
                      <a:pt x="10686162" y="233299"/>
                    </a:cubicBezTo>
                    <a:close/>
                    <a:moveTo>
                      <a:pt x="11466195" y="245999"/>
                    </a:moveTo>
                    <a:cubicBezTo>
                      <a:pt x="11430000" y="245999"/>
                      <a:pt x="11402314" y="255651"/>
                      <a:pt x="11383899" y="274701"/>
                    </a:cubicBezTo>
                    <a:cubicBezTo>
                      <a:pt x="11366754" y="292354"/>
                      <a:pt x="11340211" y="336931"/>
                      <a:pt x="11302619" y="410845"/>
                    </a:cubicBezTo>
                    <a:cubicBezTo>
                      <a:pt x="11256899" y="499364"/>
                      <a:pt x="11213592" y="592709"/>
                      <a:pt x="11173841" y="688213"/>
                    </a:cubicBezTo>
                    <a:cubicBezTo>
                      <a:pt x="11133201" y="785876"/>
                      <a:pt x="11110849" y="849884"/>
                      <a:pt x="11104753" y="888746"/>
                    </a:cubicBezTo>
                    <a:lnTo>
                      <a:pt x="11104373" y="898525"/>
                    </a:lnTo>
                    <a:cubicBezTo>
                      <a:pt x="11104373" y="920496"/>
                      <a:pt x="11112754" y="938276"/>
                      <a:pt x="11129518" y="951484"/>
                    </a:cubicBezTo>
                    <a:lnTo>
                      <a:pt x="11162919" y="968756"/>
                    </a:lnTo>
                    <a:cubicBezTo>
                      <a:pt x="11173968" y="971550"/>
                      <a:pt x="11206735" y="978154"/>
                      <a:pt x="11260582" y="988441"/>
                    </a:cubicBezTo>
                    <a:cubicBezTo>
                      <a:pt x="11322431" y="1000125"/>
                      <a:pt x="11372088" y="1020191"/>
                      <a:pt x="11408411" y="1048004"/>
                    </a:cubicBezTo>
                    <a:cubicBezTo>
                      <a:pt x="11423650" y="1059815"/>
                      <a:pt x="11435335" y="1072769"/>
                      <a:pt x="11442827" y="1086739"/>
                    </a:cubicBezTo>
                    <a:cubicBezTo>
                      <a:pt x="11450193" y="1100328"/>
                      <a:pt x="11454003" y="1115314"/>
                      <a:pt x="11454003" y="1137158"/>
                    </a:cubicBezTo>
                    <a:lnTo>
                      <a:pt x="11452606" y="1149223"/>
                    </a:lnTo>
                    <a:cubicBezTo>
                      <a:pt x="11450066" y="1165733"/>
                      <a:pt x="11444478" y="1180719"/>
                      <a:pt x="11436097" y="1193800"/>
                    </a:cubicBezTo>
                    <a:lnTo>
                      <a:pt x="11401806" y="1228852"/>
                    </a:lnTo>
                    <a:cubicBezTo>
                      <a:pt x="11387201" y="1239139"/>
                      <a:pt x="11370691" y="1246886"/>
                      <a:pt x="11352785" y="1251966"/>
                    </a:cubicBezTo>
                    <a:lnTo>
                      <a:pt x="11292713" y="1259840"/>
                    </a:lnTo>
                    <a:cubicBezTo>
                      <a:pt x="11274679" y="1259840"/>
                      <a:pt x="11250423" y="1256919"/>
                      <a:pt x="11220831" y="1250950"/>
                    </a:cubicBezTo>
                    <a:cubicBezTo>
                      <a:pt x="11191240" y="1244981"/>
                      <a:pt x="11166094" y="1238504"/>
                      <a:pt x="11135614" y="1227328"/>
                    </a:cubicBezTo>
                    <a:lnTo>
                      <a:pt x="11118342" y="1225296"/>
                    </a:lnTo>
                    <a:cubicBezTo>
                      <a:pt x="11109452" y="1225296"/>
                      <a:pt x="11100689" y="1228852"/>
                      <a:pt x="11085449" y="1242187"/>
                    </a:cubicBezTo>
                    <a:lnTo>
                      <a:pt x="11072114" y="1262380"/>
                    </a:lnTo>
                    <a:cubicBezTo>
                      <a:pt x="11059541" y="1284224"/>
                      <a:pt x="11050778" y="1310386"/>
                      <a:pt x="11045063" y="1346708"/>
                    </a:cubicBezTo>
                    <a:lnTo>
                      <a:pt x="11044555" y="1359154"/>
                    </a:lnTo>
                    <a:cubicBezTo>
                      <a:pt x="11044555" y="1382141"/>
                      <a:pt x="11051794" y="1402334"/>
                      <a:pt x="11066145" y="1419098"/>
                    </a:cubicBezTo>
                    <a:cubicBezTo>
                      <a:pt x="11079988" y="1435227"/>
                      <a:pt x="11100562" y="1448308"/>
                      <a:pt x="11127360" y="1458087"/>
                    </a:cubicBezTo>
                    <a:lnTo>
                      <a:pt x="11228070" y="1484630"/>
                    </a:lnTo>
                    <a:lnTo>
                      <a:pt x="11342243" y="1493393"/>
                    </a:lnTo>
                    <a:cubicBezTo>
                      <a:pt x="11392662" y="1493393"/>
                      <a:pt x="11442192" y="1489202"/>
                      <a:pt x="11489690" y="1480947"/>
                    </a:cubicBezTo>
                    <a:cubicBezTo>
                      <a:pt x="11537188" y="1472692"/>
                      <a:pt x="11583798" y="1460119"/>
                      <a:pt x="11628248" y="1443482"/>
                    </a:cubicBezTo>
                    <a:cubicBezTo>
                      <a:pt x="11672698" y="1426845"/>
                      <a:pt x="11714480" y="1406525"/>
                      <a:pt x="11752199" y="1383030"/>
                    </a:cubicBezTo>
                    <a:cubicBezTo>
                      <a:pt x="11789918" y="1359535"/>
                      <a:pt x="11824716" y="1332103"/>
                      <a:pt x="11855577" y="1301496"/>
                    </a:cubicBezTo>
                    <a:cubicBezTo>
                      <a:pt x="11894566" y="1263015"/>
                      <a:pt x="11925936" y="1222629"/>
                      <a:pt x="11948923" y="1181608"/>
                    </a:cubicBezTo>
                    <a:cubicBezTo>
                      <a:pt x="11972036" y="1140333"/>
                      <a:pt x="11987149" y="1097280"/>
                      <a:pt x="11994007" y="1053592"/>
                    </a:cubicBezTo>
                    <a:lnTo>
                      <a:pt x="11997690" y="1007110"/>
                    </a:lnTo>
                    <a:cubicBezTo>
                      <a:pt x="11997690" y="970153"/>
                      <a:pt x="11990198" y="934466"/>
                      <a:pt x="11975465" y="901192"/>
                    </a:cubicBezTo>
                    <a:cubicBezTo>
                      <a:pt x="11961241" y="868934"/>
                      <a:pt x="11942953" y="840105"/>
                      <a:pt x="11921110" y="815721"/>
                    </a:cubicBezTo>
                    <a:cubicBezTo>
                      <a:pt x="11899265" y="791337"/>
                      <a:pt x="11873103" y="770255"/>
                      <a:pt x="11843639" y="753745"/>
                    </a:cubicBezTo>
                    <a:cubicBezTo>
                      <a:pt x="11803380" y="730631"/>
                      <a:pt x="11757914" y="711327"/>
                      <a:pt x="11708385" y="696468"/>
                    </a:cubicBezTo>
                    <a:cubicBezTo>
                      <a:pt x="11659108" y="681609"/>
                      <a:pt x="11604372" y="670687"/>
                      <a:pt x="11545698" y="663956"/>
                    </a:cubicBezTo>
                    <a:cubicBezTo>
                      <a:pt x="11506200" y="660146"/>
                      <a:pt x="11494898" y="654685"/>
                      <a:pt x="11490452" y="651637"/>
                    </a:cubicBezTo>
                    <a:lnTo>
                      <a:pt x="11486897" y="637667"/>
                    </a:lnTo>
                    <a:lnTo>
                      <a:pt x="11487531" y="632587"/>
                    </a:lnTo>
                    <a:cubicBezTo>
                      <a:pt x="11489944" y="617474"/>
                      <a:pt x="11495532" y="606552"/>
                      <a:pt x="11504803" y="599440"/>
                    </a:cubicBezTo>
                    <a:cubicBezTo>
                      <a:pt x="11514201" y="592074"/>
                      <a:pt x="11527917" y="588391"/>
                      <a:pt x="11545570" y="588391"/>
                    </a:cubicBezTo>
                    <a:lnTo>
                      <a:pt x="11911457" y="588391"/>
                    </a:lnTo>
                    <a:cubicBezTo>
                      <a:pt x="11940922" y="588391"/>
                      <a:pt x="11966956" y="578104"/>
                      <a:pt x="11988800" y="557784"/>
                    </a:cubicBezTo>
                    <a:cubicBezTo>
                      <a:pt x="12014454" y="533781"/>
                      <a:pt x="12037441" y="500888"/>
                      <a:pt x="12057253" y="459994"/>
                    </a:cubicBezTo>
                    <a:cubicBezTo>
                      <a:pt x="12076811" y="419354"/>
                      <a:pt x="12090147" y="377444"/>
                      <a:pt x="12096750" y="335153"/>
                    </a:cubicBezTo>
                    <a:cubicBezTo>
                      <a:pt x="12098910" y="321564"/>
                      <a:pt x="12100052" y="309626"/>
                      <a:pt x="12100052" y="285496"/>
                    </a:cubicBezTo>
                    <a:lnTo>
                      <a:pt x="12093449" y="267081"/>
                    </a:lnTo>
                    <a:cubicBezTo>
                      <a:pt x="12085193" y="252730"/>
                      <a:pt x="12067794" y="245491"/>
                      <a:pt x="12041632" y="245491"/>
                    </a:cubicBezTo>
                    <a:close/>
                    <a:moveTo>
                      <a:pt x="5258816" y="370205"/>
                    </a:moveTo>
                    <a:cubicBezTo>
                      <a:pt x="5228590" y="370205"/>
                      <a:pt x="5193538" y="376301"/>
                      <a:pt x="5154803" y="388493"/>
                    </a:cubicBezTo>
                    <a:cubicBezTo>
                      <a:pt x="5116068" y="400685"/>
                      <a:pt x="5082921" y="415925"/>
                      <a:pt x="5056124" y="434086"/>
                    </a:cubicBezTo>
                    <a:cubicBezTo>
                      <a:pt x="5016246" y="460883"/>
                      <a:pt x="5005070" y="465709"/>
                      <a:pt x="5002022" y="466471"/>
                    </a:cubicBezTo>
                    <a:lnTo>
                      <a:pt x="5001260" y="465836"/>
                    </a:lnTo>
                    <a:lnTo>
                      <a:pt x="5000117" y="457962"/>
                    </a:lnTo>
                    <a:cubicBezTo>
                      <a:pt x="5000117" y="454914"/>
                      <a:pt x="5000498" y="451231"/>
                      <a:pt x="5002657" y="437261"/>
                    </a:cubicBezTo>
                    <a:lnTo>
                      <a:pt x="5003419" y="421259"/>
                    </a:lnTo>
                    <a:cubicBezTo>
                      <a:pt x="5003419" y="405638"/>
                      <a:pt x="4999863" y="394843"/>
                      <a:pt x="4992497" y="388239"/>
                    </a:cubicBezTo>
                    <a:cubicBezTo>
                      <a:pt x="4985893" y="382397"/>
                      <a:pt x="4972177" y="375539"/>
                      <a:pt x="4924171" y="375539"/>
                    </a:cubicBezTo>
                    <a:cubicBezTo>
                      <a:pt x="4884166" y="376174"/>
                      <a:pt x="4835525" y="385318"/>
                      <a:pt x="4779518" y="402717"/>
                    </a:cubicBezTo>
                    <a:cubicBezTo>
                      <a:pt x="4724019" y="419989"/>
                      <a:pt x="4659630" y="445770"/>
                      <a:pt x="4588002" y="479552"/>
                    </a:cubicBezTo>
                    <a:cubicBezTo>
                      <a:pt x="4550156" y="497713"/>
                      <a:pt x="4521327" y="516763"/>
                      <a:pt x="4502404" y="536194"/>
                    </a:cubicBezTo>
                    <a:cubicBezTo>
                      <a:pt x="4482719" y="556514"/>
                      <a:pt x="4470527" y="580263"/>
                      <a:pt x="4465447" y="612902"/>
                    </a:cubicBezTo>
                    <a:lnTo>
                      <a:pt x="4464939" y="624332"/>
                    </a:lnTo>
                    <a:cubicBezTo>
                      <a:pt x="4464939" y="640080"/>
                      <a:pt x="4468749" y="654177"/>
                      <a:pt x="4476115" y="666496"/>
                    </a:cubicBezTo>
                    <a:cubicBezTo>
                      <a:pt x="4486402" y="683641"/>
                      <a:pt x="4501769" y="694563"/>
                      <a:pt x="4521835" y="699008"/>
                    </a:cubicBezTo>
                    <a:cubicBezTo>
                      <a:pt x="4548632" y="704977"/>
                      <a:pt x="4555617" y="707263"/>
                      <a:pt x="4557649" y="708279"/>
                    </a:cubicBezTo>
                    <a:lnTo>
                      <a:pt x="4558538" y="711327"/>
                    </a:lnTo>
                    <a:lnTo>
                      <a:pt x="4558665" y="711962"/>
                    </a:lnTo>
                    <a:lnTo>
                      <a:pt x="4558919" y="719963"/>
                    </a:lnTo>
                    <a:cubicBezTo>
                      <a:pt x="4558919" y="750443"/>
                      <a:pt x="4550410" y="830580"/>
                      <a:pt x="4533519" y="958215"/>
                    </a:cubicBezTo>
                    <a:cubicBezTo>
                      <a:pt x="4502150" y="1137920"/>
                      <a:pt x="4480052" y="1248029"/>
                      <a:pt x="4468114" y="1285367"/>
                    </a:cubicBezTo>
                    <a:cubicBezTo>
                      <a:pt x="4462526" y="1302893"/>
                      <a:pt x="4454779" y="1317879"/>
                      <a:pt x="4445127" y="1329817"/>
                    </a:cubicBezTo>
                    <a:lnTo>
                      <a:pt x="4410583" y="1357249"/>
                    </a:lnTo>
                    <a:cubicBezTo>
                      <a:pt x="4387850" y="1368425"/>
                      <a:pt x="4372229" y="1378966"/>
                      <a:pt x="4362831" y="1389761"/>
                    </a:cubicBezTo>
                    <a:cubicBezTo>
                      <a:pt x="4353179" y="1400810"/>
                      <a:pt x="4346575" y="1416812"/>
                      <a:pt x="4342384" y="1443101"/>
                    </a:cubicBezTo>
                    <a:lnTo>
                      <a:pt x="4341876" y="1454531"/>
                    </a:lnTo>
                    <a:cubicBezTo>
                      <a:pt x="4341876" y="1491488"/>
                      <a:pt x="4361561" y="1523111"/>
                      <a:pt x="4400169" y="1548511"/>
                    </a:cubicBezTo>
                    <a:cubicBezTo>
                      <a:pt x="4440936" y="1575435"/>
                      <a:pt x="4487037" y="1596009"/>
                      <a:pt x="4537329" y="1609471"/>
                    </a:cubicBezTo>
                    <a:cubicBezTo>
                      <a:pt x="4587367" y="1622933"/>
                      <a:pt x="4642739" y="1629664"/>
                      <a:pt x="4702175" y="1629664"/>
                    </a:cubicBezTo>
                    <a:cubicBezTo>
                      <a:pt x="4735703" y="1629664"/>
                      <a:pt x="4766310" y="1627124"/>
                      <a:pt x="4793234" y="1622044"/>
                    </a:cubicBezTo>
                    <a:cubicBezTo>
                      <a:pt x="4820539" y="1616964"/>
                      <a:pt x="4844669" y="1609090"/>
                      <a:pt x="4865370" y="1598803"/>
                    </a:cubicBezTo>
                    <a:cubicBezTo>
                      <a:pt x="4908169" y="1577340"/>
                      <a:pt x="4933061" y="1545971"/>
                      <a:pt x="4939411" y="1505712"/>
                    </a:cubicBezTo>
                    <a:cubicBezTo>
                      <a:pt x="4940554" y="1498727"/>
                      <a:pt x="4941062" y="1492377"/>
                      <a:pt x="4941062" y="1476756"/>
                    </a:cubicBezTo>
                    <a:lnTo>
                      <a:pt x="4935728" y="1462659"/>
                    </a:lnTo>
                    <a:cubicBezTo>
                      <a:pt x="4932680" y="1457325"/>
                      <a:pt x="4924806" y="1447165"/>
                      <a:pt x="4892040" y="1418971"/>
                    </a:cubicBezTo>
                    <a:cubicBezTo>
                      <a:pt x="4875276" y="1404874"/>
                      <a:pt x="4867148" y="1384173"/>
                      <a:pt x="4867148" y="1346581"/>
                    </a:cubicBezTo>
                    <a:lnTo>
                      <a:pt x="4869561" y="1326515"/>
                    </a:lnTo>
                    <a:cubicBezTo>
                      <a:pt x="4873879" y="1298829"/>
                      <a:pt x="4881753" y="1282192"/>
                      <a:pt x="4892548" y="1282192"/>
                    </a:cubicBezTo>
                    <a:lnTo>
                      <a:pt x="4906899" y="1288034"/>
                    </a:lnTo>
                    <a:cubicBezTo>
                      <a:pt x="4953254" y="1313180"/>
                      <a:pt x="5001006" y="1325880"/>
                      <a:pt x="5048631" y="1325880"/>
                    </a:cubicBezTo>
                    <a:cubicBezTo>
                      <a:pt x="5095240" y="1325880"/>
                      <a:pt x="5141468" y="1315847"/>
                      <a:pt x="5186045" y="1295908"/>
                    </a:cubicBezTo>
                    <a:cubicBezTo>
                      <a:pt x="5230241" y="1276223"/>
                      <a:pt x="5274056" y="1246251"/>
                      <a:pt x="5316220" y="1207135"/>
                    </a:cubicBezTo>
                    <a:cubicBezTo>
                      <a:pt x="5343398" y="1182116"/>
                      <a:pt x="5368290" y="1154938"/>
                      <a:pt x="5390261" y="1126490"/>
                    </a:cubicBezTo>
                    <a:lnTo>
                      <a:pt x="5448427" y="1035431"/>
                    </a:lnTo>
                    <a:cubicBezTo>
                      <a:pt x="5465064" y="1003554"/>
                      <a:pt x="5479288" y="969391"/>
                      <a:pt x="5490591" y="934085"/>
                    </a:cubicBezTo>
                    <a:lnTo>
                      <a:pt x="5516753" y="822706"/>
                    </a:lnTo>
                    <a:cubicBezTo>
                      <a:pt x="5521960" y="789813"/>
                      <a:pt x="5524500" y="757174"/>
                      <a:pt x="5524500" y="725678"/>
                    </a:cubicBezTo>
                    <a:lnTo>
                      <a:pt x="5513070" y="613664"/>
                    </a:lnTo>
                    <a:cubicBezTo>
                      <a:pt x="5506466" y="582041"/>
                      <a:pt x="5496814" y="552577"/>
                      <a:pt x="5484622" y="526161"/>
                    </a:cubicBezTo>
                    <a:cubicBezTo>
                      <a:pt x="5472303" y="499745"/>
                      <a:pt x="5456936" y="475615"/>
                      <a:pt x="5439029" y="454533"/>
                    </a:cubicBezTo>
                    <a:cubicBezTo>
                      <a:pt x="5415153" y="426593"/>
                      <a:pt x="5387848" y="405384"/>
                      <a:pt x="5357876" y="391414"/>
                    </a:cubicBezTo>
                    <a:cubicBezTo>
                      <a:pt x="5327904" y="377444"/>
                      <a:pt x="5294376" y="370205"/>
                      <a:pt x="5258562" y="37020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7523" t="-110937" r="-10298" b="-407516"/>
                </a:stretch>
              </a:blipFill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918" y="2918"/>
              <a:ext cx="2893669" cy="384669"/>
              <a:chOff x="0" y="0"/>
              <a:chExt cx="12075693" cy="16052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905" y="0"/>
                <a:ext cx="12078462" cy="1605280"/>
              </a:xfrm>
              <a:custGeom>
                <a:avLst/>
                <a:gdLst/>
                <a:ahLst/>
                <a:cxnLst/>
                <a:rect l="l" t="t" r="r" b="b"/>
                <a:pathLst>
                  <a:path w="12078462" h="1605280">
                    <a:moveTo>
                      <a:pt x="483997" y="35433"/>
                    </a:moveTo>
                    <a:cubicBezTo>
                      <a:pt x="425196" y="35433"/>
                      <a:pt x="359664" y="50546"/>
                      <a:pt x="287401" y="80899"/>
                    </a:cubicBezTo>
                    <a:cubicBezTo>
                      <a:pt x="216408" y="110617"/>
                      <a:pt x="176657" y="151511"/>
                      <a:pt x="168529" y="203708"/>
                    </a:cubicBezTo>
                    <a:cubicBezTo>
                      <a:pt x="162433" y="242570"/>
                      <a:pt x="173355" y="272796"/>
                      <a:pt x="201168" y="294640"/>
                    </a:cubicBezTo>
                    <a:cubicBezTo>
                      <a:pt x="221742" y="311658"/>
                      <a:pt x="251714" y="320167"/>
                      <a:pt x="291084" y="320167"/>
                    </a:cubicBezTo>
                    <a:cubicBezTo>
                      <a:pt x="384429" y="320167"/>
                      <a:pt x="467487" y="298704"/>
                      <a:pt x="540004" y="255651"/>
                    </a:cubicBezTo>
                    <a:cubicBezTo>
                      <a:pt x="585851" y="228346"/>
                      <a:pt x="612394" y="191389"/>
                      <a:pt x="619760" y="144653"/>
                    </a:cubicBezTo>
                    <a:cubicBezTo>
                      <a:pt x="624967" y="111252"/>
                      <a:pt x="615442" y="84836"/>
                      <a:pt x="590931" y="65024"/>
                    </a:cubicBezTo>
                    <a:cubicBezTo>
                      <a:pt x="566420" y="45212"/>
                      <a:pt x="530860" y="35433"/>
                      <a:pt x="483870" y="35433"/>
                    </a:cubicBezTo>
                    <a:close/>
                    <a:moveTo>
                      <a:pt x="9584690" y="498348"/>
                    </a:moveTo>
                    <a:cubicBezTo>
                      <a:pt x="9615678" y="500126"/>
                      <a:pt x="9636760" y="522605"/>
                      <a:pt x="9647808" y="565658"/>
                    </a:cubicBezTo>
                    <a:cubicBezTo>
                      <a:pt x="9657968" y="604520"/>
                      <a:pt x="9663303" y="654939"/>
                      <a:pt x="9664065" y="717042"/>
                    </a:cubicBezTo>
                    <a:cubicBezTo>
                      <a:pt x="9664827" y="779145"/>
                      <a:pt x="9660890" y="837565"/>
                      <a:pt x="9652381" y="892175"/>
                    </a:cubicBezTo>
                    <a:cubicBezTo>
                      <a:pt x="9637014" y="989838"/>
                      <a:pt x="9604882" y="1038606"/>
                      <a:pt x="9555733" y="1038606"/>
                    </a:cubicBezTo>
                    <a:cubicBezTo>
                      <a:pt x="9527667" y="1038606"/>
                      <a:pt x="9508363" y="1019175"/>
                      <a:pt x="9497694" y="980440"/>
                    </a:cubicBezTo>
                    <a:cubicBezTo>
                      <a:pt x="9470770" y="880364"/>
                      <a:pt x="9467088" y="767588"/>
                      <a:pt x="9486900" y="642112"/>
                    </a:cubicBezTo>
                    <a:cubicBezTo>
                      <a:pt x="9501886" y="546354"/>
                      <a:pt x="9534525" y="498348"/>
                      <a:pt x="9584690" y="498348"/>
                    </a:cubicBezTo>
                    <a:close/>
                    <a:moveTo>
                      <a:pt x="5016119" y="633984"/>
                    </a:moveTo>
                    <a:cubicBezTo>
                      <a:pt x="5043043" y="633984"/>
                      <a:pt x="5064506" y="645160"/>
                      <a:pt x="5080508" y="667639"/>
                    </a:cubicBezTo>
                    <a:cubicBezTo>
                      <a:pt x="5106035" y="704088"/>
                      <a:pt x="5111877" y="766826"/>
                      <a:pt x="5097907" y="855853"/>
                    </a:cubicBezTo>
                    <a:cubicBezTo>
                      <a:pt x="5076317" y="993521"/>
                      <a:pt x="5028311" y="1062355"/>
                      <a:pt x="4953762" y="1062355"/>
                    </a:cubicBezTo>
                    <a:cubicBezTo>
                      <a:pt x="4929505" y="1062355"/>
                      <a:pt x="4910963" y="1056640"/>
                      <a:pt x="4898136" y="1045083"/>
                    </a:cubicBezTo>
                    <a:cubicBezTo>
                      <a:pt x="4885309" y="1033526"/>
                      <a:pt x="4880483" y="1018413"/>
                      <a:pt x="4883404" y="999617"/>
                    </a:cubicBezTo>
                    <a:cubicBezTo>
                      <a:pt x="4884928" y="989965"/>
                      <a:pt x="4886706" y="979932"/>
                      <a:pt x="4888865" y="969645"/>
                    </a:cubicBezTo>
                    <a:lnTo>
                      <a:pt x="4940300" y="719455"/>
                    </a:lnTo>
                    <a:cubicBezTo>
                      <a:pt x="4952492" y="662432"/>
                      <a:pt x="4977765" y="633984"/>
                      <a:pt x="5016119" y="633984"/>
                    </a:cubicBezTo>
                    <a:close/>
                    <a:moveTo>
                      <a:pt x="2329307" y="580263"/>
                    </a:moveTo>
                    <a:cubicBezTo>
                      <a:pt x="2360930" y="581533"/>
                      <a:pt x="2382520" y="602742"/>
                      <a:pt x="2393823" y="643890"/>
                    </a:cubicBezTo>
                    <a:cubicBezTo>
                      <a:pt x="2404745" y="684530"/>
                      <a:pt x="2411095" y="737235"/>
                      <a:pt x="2413127" y="802132"/>
                    </a:cubicBezTo>
                    <a:cubicBezTo>
                      <a:pt x="2415159" y="867029"/>
                      <a:pt x="2412111" y="924941"/>
                      <a:pt x="2404110" y="975868"/>
                    </a:cubicBezTo>
                    <a:cubicBezTo>
                      <a:pt x="2393315" y="1044448"/>
                      <a:pt x="2363978" y="1078611"/>
                      <a:pt x="2315972" y="1078611"/>
                    </a:cubicBezTo>
                    <a:cubicBezTo>
                      <a:pt x="2278126" y="1078611"/>
                      <a:pt x="2254758" y="1053719"/>
                      <a:pt x="2245868" y="1004062"/>
                    </a:cubicBezTo>
                    <a:cubicBezTo>
                      <a:pt x="2236724" y="955548"/>
                      <a:pt x="2231009" y="899922"/>
                      <a:pt x="2228723" y="837184"/>
                    </a:cubicBezTo>
                    <a:cubicBezTo>
                      <a:pt x="2226437" y="774446"/>
                      <a:pt x="2228088" y="724916"/>
                      <a:pt x="2233803" y="688467"/>
                    </a:cubicBezTo>
                    <a:cubicBezTo>
                      <a:pt x="2238883" y="655701"/>
                      <a:pt x="2250186" y="629539"/>
                      <a:pt x="2267585" y="609854"/>
                    </a:cubicBezTo>
                    <a:cubicBezTo>
                      <a:pt x="2284984" y="590169"/>
                      <a:pt x="2305558" y="580263"/>
                      <a:pt x="2329307" y="580263"/>
                    </a:cubicBezTo>
                    <a:close/>
                    <a:moveTo>
                      <a:pt x="546100" y="377444"/>
                    </a:moveTo>
                    <a:cubicBezTo>
                      <a:pt x="508254" y="377444"/>
                      <a:pt x="453517" y="386588"/>
                      <a:pt x="381508" y="404749"/>
                    </a:cubicBezTo>
                    <a:cubicBezTo>
                      <a:pt x="309499" y="422910"/>
                      <a:pt x="241300" y="445008"/>
                      <a:pt x="176784" y="471170"/>
                    </a:cubicBezTo>
                    <a:cubicBezTo>
                      <a:pt x="130175" y="489966"/>
                      <a:pt x="103759" y="518414"/>
                      <a:pt x="97790" y="556641"/>
                    </a:cubicBezTo>
                    <a:cubicBezTo>
                      <a:pt x="92710" y="588772"/>
                      <a:pt x="105664" y="613029"/>
                      <a:pt x="136525" y="629412"/>
                    </a:cubicBezTo>
                    <a:cubicBezTo>
                      <a:pt x="161417" y="642747"/>
                      <a:pt x="173482" y="661797"/>
                      <a:pt x="172847" y="686689"/>
                    </a:cubicBezTo>
                    <a:cubicBezTo>
                      <a:pt x="172466" y="695833"/>
                      <a:pt x="169291" y="727710"/>
                      <a:pt x="163068" y="782574"/>
                    </a:cubicBezTo>
                    <a:cubicBezTo>
                      <a:pt x="156845" y="837438"/>
                      <a:pt x="152273" y="874903"/>
                      <a:pt x="149098" y="894842"/>
                    </a:cubicBezTo>
                    <a:cubicBezTo>
                      <a:pt x="139319" y="957326"/>
                      <a:pt x="128397" y="1004316"/>
                      <a:pt x="116459" y="1035812"/>
                    </a:cubicBezTo>
                    <a:cubicBezTo>
                      <a:pt x="104521" y="1067308"/>
                      <a:pt x="89027" y="1090041"/>
                      <a:pt x="70104" y="1104011"/>
                    </a:cubicBezTo>
                    <a:cubicBezTo>
                      <a:pt x="42672" y="1124077"/>
                      <a:pt x="25273" y="1138555"/>
                      <a:pt x="17907" y="1147699"/>
                    </a:cubicBezTo>
                    <a:cubicBezTo>
                      <a:pt x="10541" y="1156843"/>
                      <a:pt x="5588" y="1169670"/>
                      <a:pt x="3048" y="1185926"/>
                    </a:cubicBezTo>
                    <a:cubicBezTo>
                      <a:pt x="0" y="1205357"/>
                      <a:pt x="3048" y="1222629"/>
                      <a:pt x="12319" y="1237742"/>
                    </a:cubicBezTo>
                    <a:cubicBezTo>
                      <a:pt x="21590" y="1252855"/>
                      <a:pt x="35052" y="1263523"/>
                      <a:pt x="53086" y="1269619"/>
                    </a:cubicBezTo>
                    <a:cubicBezTo>
                      <a:pt x="106045" y="1286637"/>
                      <a:pt x="179959" y="1295146"/>
                      <a:pt x="274955" y="1295146"/>
                    </a:cubicBezTo>
                    <a:cubicBezTo>
                      <a:pt x="451485" y="1295146"/>
                      <a:pt x="545846" y="1256030"/>
                      <a:pt x="558165" y="1177798"/>
                    </a:cubicBezTo>
                    <a:cubicBezTo>
                      <a:pt x="560451" y="1163193"/>
                      <a:pt x="559435" y="1151255"/>
                      <a:pt x="555244" y="1141857"/>
                    </a:cubicBezTo>
                    <a:cubicBezTo>
                      <a:pt x="551053" y="1132459"/>
                      <a:pt x="541655" y="1121156"/>
                      <a:pt x="527050" y="1107694"/>
                    </a:cubicBezTo>
                    <a:cubicBezTo>
                      <a:pt x="509143" y="1091311"/>
                      <a:pt x="498221" y="1073404"/>
                      <a:pt x="494538" y="1053973"/>
                    </a:cubicBezTo>
                    <a:cubicBezTo>
                      <a:pt x="490855" y="1034542"/>
                      <a:pt x="492252" y="1003935"/>
                      <a:pt x="498856" y="962152"/>
                    </a:cubicBezTo>
                    <a:lnTo>
                      <a:pt x="581787" y="433705"/>
                    </a:lnTo>
                    <a:cubicBezTo>
                      <a:pt x="587629" y="396113"/>
                      <a:pt x="575818" y="377317"/>
                      <a:pt x="546100" y="377317"/>
                    </a:cubicBezTo>
                    <a:close/>
                    <a:moveTo>
                      <a:pt x="7583169" y="376428"/>
                    </a:moveTo>
                    <a:cubicBezTo>
                      <a:pt x="7525385" y="376428"/>
                      <a:pt x="7483602" y="381889"/>
                      <a:pt x="7457567" y="392811"/>
                    </a:cubicBezTo>
                    <a:cubicBezTo>
                      <a:pt x="7443089" y="398907"/>
                      <a:pt x="7430389" y="408305"/>
                      <a:pt x="7419593" y="421005"/>
                    </a:cubicBezTo>
                    <a:cubicBezTo>
                      <a:pt x="7408799" y="433705"/>
                      <a:pt x="7402194" y="446786"/>
                      <a:pt x="7400036" y="460121"/>
                    </a:cubicBezTo>
                    <a:cubicBezTo>
                      <a:pt x="7398512" y="469773"/>
                      <a:pt x="7401560" y="483108"/>
                      <a:pt x="7409180" y="500126"/>
                    </a:cubicBezTo>
                    <a:cubicBezTo>
                      <a:pt x="7417943" y="519557"/>
                      <a:pt x="7421626" y="534035"/>
                      <a:pt x="7420102" y="543814"/>
                    </a:cubicBezTo>
                    <a:cubicBezTo>
                      <a:pt x="7417943" y="557149"/>
                      <a:pt x="7405369" y="577342"/>
                      <a:pt x="7382256" y="604266"/>
                    </a:cubicBezTo>
                    <a:cubicBezTo>
                      <a:pt x="7359142" y="631190"/>
                      <a:pt x="7342758" y="644779"/>
                      <a:pt x="7332980" y="644779"/>
                    </a:cubicBezTo>
                    <a:cubicBezTo>
                      <a:pt x="7324343" y="644779"/>
                      <a:pt x="7313422" y="632714"/>
                      <a:pt x="7300214" y="608330"/>
                    </a:cubicBezTo>
                    <a:cubicBezTo>
                      <a:pt x="7287006" y="583946"/>
                      <a:pt x="7281418" y="565658"/>
                      <a:pt x="7283450" y="552831"/>
                    </a:cubicBezTo>
                    <a:cubicBezTo>
                      <a:pt x="7284466" y="546227"/>
                      <a:pt x="7287132" y="539750"/>
                      <a:pt x="7291324" y="533781"/>
                    </a:cubicBezTo>
                    <a:cubicBezTo>
                      <a:pt x="7314056" y="502285"/>
                      <a:pt x="7326503" y="479552"/>
                      <a:pt x="7328789" y="465582"/>
                    </a:cubicBezTo>
                    <a:cubicBezTo>
                      <a:pt x="7334504" y="429260"/>
                      <a:pt x="7315962" y="405003"/>
                      <a:pt x="7273036" y="392811"/>
                    </a:cubicBezTo>
                    <a:cubicBezTo>
                      <a:pt x="7234174" y="382524"/>
                      <a:pt x="7173214" y="377317"/>
                      <a:pt x="7090029" y="377317"/>
                    </a:cubicBezTo>
                    <a:cubicBezTo>
                      <a:pt x="6975602" y="377317"/>
                      <a:pt x="6889623" y="386207"/>
                      <a:pt x="6831965" y="404114"/>
                    </a:cubicBezTo>
                    <a:cubicBezTo>
                      <a:pt x="6774306" y="422021"/>
                      <a:pt x="6742683" y="449453"/>
                      <a:pt x="6736842" y="486410"/>
                    </a:cubicBezTo>
                    <a:cubicBezTo>
                      <a:pt x="6731254" y="522224"/>
                      <a:pt x="6748906" y="545211"/>
                      <a:pt x="6789928" y="555498"/>
                    </a:cubicBezTo>
                    <a:cubicBezTo>
                      <a:pt x="6814312" y="561594"/>
                      <a:pt x="6833743" y="571881"/>
                      <a:pt x="6848220" y="586359"/>
                    </a:cubicBezTo>
                    <a:cubicBezTo>
                      <a:pt x="6862699" y="600837"/>
                      <a:pt x="6881494" y="629158"/>
                      <a:pt x="6904608" y="670941"/>
                    </a:cubicBezTo>
                    <a:lnTo>
                      <a:pt x="6958330" y="767334"/>
                    </a:lnTo>
                    <a:cubicBezTo>
                      <a:pt x="6963664" y="777621"/>
                      <a:pt x="6966077" y="784606"/>
                      <a:pt x="6965568" y="788289"/>
                    </a:cubicBezTo>
                    <a:cubicBezTo>
                      <a:pt x="6964933" y="792480"/>
                      <a:pt x="6961124" y="799465"/>
                      <a:pt x="6954139" y="809244"/>
                    </a:cubicBezTo>
                    <a:lnTo>
                      <a:pt x="6878828" y="917448"/>
                    </a:lnTo>
                    <a:cubicBezTo>
                      <a:pt x="6796658" y="1031494"/>
                      <a:pt x="6748144" y="1096899"/>
                      <a:pt x="6733031" y="1113917"/>
                    </a:cubicBezTo>
                    <a:cubicBezTo>
                      <a:pt x="6717919" y="1130935"/>
                      <a:pt x="6698106" y="1141857"/>
                      <a:pt x="6673723" y="1146683"/>
                    </a:cubicBezTo>
                    <a:cubicBezTo>
                      <a:pt x="6650228" y="1151509"/>
                      <a:pt x="6633718" y="1158367"/>
                      <a:pt x="6623939" y="1167130"/>
                    </a:cubicBezTo>
                    <a:cubicBezTo>
                      <a:pt x="6614160" y="1175893"/>
                      <a:pt x="6607810" y="1189990"/>
                      <a:pt x="6604762" y="1209421"/>
                    </a:cubicBezTo>
                    <a:cubicBezTo>
                      <a:pt x="6600063" y="1239774"/>
                      <a:pt x="6609842" y="1261618"/>
                      <a:pt x="6634099" y="1274953"/>
                    </a:cubicBezTo>
                    <a:cubicBezTo>
                      <a:pt x="6658356" y="1288288"/>
                      <a:pt x="6700901" y="1295019"/>
                      <a:pt x="6761353" y="1295019"/>
                    </a:cubicBezTo>
                    <a:cubicBezTo>
                      <a:pt x="6871969" y="1295019"/>
                      <a:pt x="6931406" y="1268603"/>
                      <a:pt x="6939788" y="1215898"/>
                    </a:cubicBezTo>
                    <a:cubicBezTo>
                      <a:pt x="6942708" y="1197737"/>
                      <a:pt x="6939533" y="1181354"/>
                      <a:pt x="6930517" y="1166749"/>
                    </a:cubicBezTo>
                    <a:cubicBezTo>
                      <a:pt x="6920356" y="1149223"/>
                      <a:pt x="6916039" y="1135253"/>
                      <a:pt x="6917690" y="1124966"/>
                    </a:cubicBezTo>
                    <a:cubicBezTo>
                      <a:pt x="6921119" y="1103122"/>
                      <a:pt x="6938899" y="1070737"/>
                      <a:pt x="6971030" y="1027684"/>
                    </a:cubicBezTo>
                    <a:cubicBezTo>
                      <a:pt x="7003161" y="984631"/>
                      <a:pt x="7025767" y="962787"/>
                      <a:pt x="7038848" y="962152"/>
                    </a:cubicBezTo>
                    <a:cubicBezTo>
                      <a:pt x="7039102" y="962152"/>
                      <a:pt x="7039229" y="962152"/>
                      <a:pt x="7039482" y="962152"/>
                    </a:cubicBezTo>
                    <a:cubicBezTo>
                      <a:pt x="7051802" y="962152"/>
                      <a:pt x="7066153" y="979297"/>
                      <a:pt x="7082663" y="1013587"/>
                    </a:cubicBezTo>
                    <a:cubicBezTo>
                      <a:pt x="7099300" y="1048512"/>
                      <a:pt x="7106031" y="1075944"/>
                      <a:pt x="7102982" y="1095883"/>
                    </a:cubicBezTo>
                    <a:cubicBezTo>
                      <a:pt x="7100062" y="1114679"/>
                      <a:pt x="7090156" y="1128014"/>
                      <a:pt x="7073265" y="1135888"/>
                    </a:cubicBezTo>
                    <a:cubicBezTo>
                      <a:pt x="7042912" y="1150493"/>
                      <a:pt x="7025767" y="1170432"/>
                      <a:pt x="7021703" y="1195959"/>
                    </a:cubicBezTo>
                    <a:cubicBezTo>
                      <a:pt x="7014972" y="1239012"/>
                      <a:pt x="7034783" y="1267206"/>
                      <a:pt x="7081266" y="1280541"/>
                    </a:cubicBezTo>
                    <a:cubicBezTo>
                      <a:pt x="7116444" y="1290193"/>
                      <a:pt x="7180199" y="1295146"/>
                      <a:pt x="7272528" y="1295146"/>
                    </a:cubicBezTo>
                    <a:cubicBezTo>
                      <a:pt x="7392924" y="1295146"/>
                      <a:pt x="7476998" y="1287399"/>
                      <a:pt x="7524750" y="1271905"/>
                    </a:cubicBezTo>
                    <a:cubicBezTo>
                      <a:pt x="7572502" y="1256411"/>
                      <a:pt x="7599680" y="1228090"/>
                      <a:pt x="7606156" y="1186815"/>
                    </a:cubicBezTo>
                    <a:cubicBezTo>
                      <a:pt x="7610729" y="1157732"/>
                      <a:pt x="7601585" y="1137031"/>
                      <a:pt x="7578598" y="1124966"/>
                    </a:cubicBezTo>
                    <a:cubicBezTo>
                      <a:pt x="7554214" y="1111631"/>
                      <a:pt x="7537069" y="1098550"/>
                      <a:pt x="7527290" y="1085850"/>
                    </a:cubicBezTo>
                    <a:cubicBezTo>
                      <a:pt x="7506589" y="1059180"/>
                      <a:pt x="7477252" y="1001903"/>
                      <a:pt x="7439279" y="913892"/>
                    </a:cubicBezTo>
                    <a:lnTo>
                      <a:pt x="7403719" y="831088"/>
                    </a:lnTo>
                    <a:cubicBezTo>
                      <a:pt x="7399528" y="820166"/>
                      <a:pt x="7397623" y="813562"/>
                      <a:pt x="7398004" y="811022"/>
                    </a:cubicBezTo>
                    <a:cubicBezTo>
                      <a:pt x="7398639" y="807339"/>
                      <a:pt x="7402956" y="800481"/>
                      <a:pt x="7410957" y="790067"/>
                    </a:cubicBezTo>
                    <a:lnTo>
                      <a:pt x="7481697" y="695452"/>
                    </a:lnTo>
                    <a:cubicBezTo>
                      <a:pt x="7545197" y="617855"/>
                      <a:pt x="7582027" y="573405"/>
                      <a:pt x="7592441" y="562229"/>
                    </a:cubicBezTo>
                    <a:cubicBezTo>
                      <a:pt x="7602855" y="551053"/>
                      <a:pt x="7617079" y="540893"/>
                      <a:pt x="7635240" y="531749"/>
                    </a:cubicBezTo>
                    <a:cubicBezTo>
                      <a:pt x="7668514" y="515366"/>
                      <a:pt x="7689595" y="503301"/>
                      <a:pt x="7698486" y="495427"/>
                    </a:cubicBezTo>
                    <a:cubicBezTo>
                      <a:pt x="7707376" y="487553"/>
                      <a:pt x="7712964" y="475742"/>
                      <a:pt x="7715377" y="459994"/>
                    </a:cubicBezTo>
                    <a:cubicBezTo>
                      <a:pt x="7719949" y="430911"/>
                      <a:pt x="7709916" y="408432"/>
                      <a:pt x="7685405" y="392684"/>
                    </a:cubicBezTo>
                    <a:cubicBezTo>
                      <a:pt x="7667625" y="381762"/>
                      <a:pt x="7633716" y="376301"/>
                      <a:pt x="7583551" y="376301"/>
                    </a:cubicBezTo>
                    <a:close/>
                    <a:moveTo>
                      <a:pt x="3316097" y="377190"/>
                    </a:moveTo>
                    <a:cubicBezTo>
                      <a:pt x="3248025" y="377825"/>
                      <a:pt x="3141345" y="405638"/>
                      <a:pt x="2996184" y="460883"/>
                    </a:cubicBezTo>
                    <a:cubicBezTo>
                      <a:pt x="2935732" y="484505"/>
                      <a:pt x="2902458" y="516636"/>
                      <a:pt x="2896108" y="557276"/>
                    </a:cubicBezTo>
                    <a:cubicBezTo>
                      <a:pt x="2894076" y="569976"/>
                      <a:pt x="2894838" y="580009"/>
                      <a:pt x="2898267" y="587248"/>
                    </a:cubicBezTo>
                    <a:cubicBezTo>
                      <a:pt x="2901696" y="594487"/>
                      <a:pt x="2910459" y="605155"/>
                      <a:pt x="2924429" y="619125"/>
                    </a:cubicBezTo>
                    <a:cubicBezTo>
                      <a:pt x="2938907" y="633095"/>
                      <a:pt x="2947035" y="651383"/>
                      <a:pt x="2948559" y="674116"/>
                    </a:cubicBezTo>
                    <a:cubicBezTo>
                      <a:pt x="2950083" y="696849"/>
                      <a:pt x="2946400" y="736981"/>
                      <a:pt x="2937383" y="794639"/>
                    </a:cubicBezTo>
                    <a:cubicBezTo>
                      <a:pt x="2924683" y="875284"/>
                      <a:pt x="2909570" y="953262"/>
                      <a:pt x="2891790" y="1028446"/>
                    </a:cubicBezTo>
                    <a:cubicBezTo>
                      <a:pt x="2881122" y="1072134"/>
                      <a:pt x="2861691" y="1106424"/>
                      <a:pt x="2833497" y="1131189"/>
                    </a:cubicBezTo>
                    <a:cubicBezTo>
                      <a:pt x="2812288" y="1149350"/>
                      <a:pt x="2798445" y="1162685"/>
                      <a:pt x="2791968" y="1171194"/>
                    </a:cubicBezTo>
                    <a:cubicBezTo>
                      <a:pt x="2785491" y="1179703"/>
                      <a:pt x="2781300" y="1189990"/>
                      <a:pt x="2779395" y="1202182"/>
                    </a:cubicBezTo>
                    <a:cubicBezTo>
                      <a:pt x="2774315" y="1234313"/>
                      <a:pt x="2790063" y="1257808"/>
                      <a:pt x="2826639" y="1272667"/>
                    </a:cubicBezTo>
                    <a:cubicBezTo>
                      <a:pt x="2863215" y="1287526"/>
                      <a:pt x="2923032" y="1294892"/>
                      <a:pt x="3006090" y="1294892"/>
                    </a:cubicBezTo>
                    <a:cubicBezTo>
                      <a:pt x="3070352" y="1294892"/>
                      <a:pt x="3130423" y="1286764"/>
                      <a:pt x="3186430" y="1270381"/>
                    </a:cubicBezTo>
                    <a:cubicBezTo>
                      <a:pt x="3237865" y="1255268"/>
                      <a:pt x="3266821" y="1227963"/>
                      <a:pt x="3272917" y="1188466"/>
                    </a:cubicBezTo>
                    <a:cubicBezTo>
                      <a:pt x="3275457" y="1172083"/>
                      <a:pt x="3272282" y="1150874"/>
                      <a:pt x="3263519" y="1124839"/>
                    </a:cubicBezTo>
                    <a:cubicBezTo>
                      <a:pt x="3256280" y="1102360"/>
                      <a:pt x="3252978" y="1080897"/>
                      <a:pt x="3253867" y="1060323"/>
                    </a:cubicBezTo>
                    <a:cubicBezTo>
                      <a:pt x="3254756" y="1039749"/>
                      <a:pt x="3260344" y="996061"/>
                      <a:pt x="3270758" y="929386"/>
                    </a:cubicBezTo>
                    <a:cubicBezTo>
                      <a:pt x="3284728" y="840232"/>
                      <a:pt x="3298698" y="771779"/>
                      <a:pt x="3312668" y="723900"/>
                    </a:cubicBezTo>
                    <a:cubicBezTo>
                      <a:pt x="3328162" y="672973"/>
                      <a:pt x="3356229" y="647446"/>
                      <a:pt x="3396742" y="647446"/>
                    </a:cubicBezTo>
                    <a:cubicBezTo>
                      <a:pt x="3450717" y="647446"/>
                      <a:pt x="3468370" y="706882"/>
                      <a:pt x="3449701" y="825754"/>
                    </a:cubicBezTo>
                    <a:cubicBezTo>
                      <a:pt x="3439033" y="893699"/>
                      <a:pt x="3426587" y="961009"/>
                      <a:pt x="3412363" y="1027684"/>
                    </a:cubicBezTo>
                    <a:cubicBezTo>
                      <a:pt x="3406140" y="1057402"/>
                      <a:pt x="3400298" y="1077849"/>
                      <a:pt x="3395091" y="1089025"/>
                    </a:cubicBezTo>
                    <a:cubicBezTo>
                      <a:pt x="3389884" y="1100201"/>
                      <a:pt x="3380232" y="1112266"/>
                      <a:pt x="3366389" y="1124966"/>
                    </a:cubicBezTo>
                    <a:cubicBezTo>
                      <a:pt x="3342386" y="1146810"/>
                      <a:pt x="3328289" y="1160780"/>
                      <a:pt x="3323717" y="1166749"/>
                    </a:cubicBezTo>
                    <a:cubicBezTo>
                      <a:pt x="3319145" y="1172718"/>
                      <a:pt x="3315843" y="1183386"/>
                      <a:pt x="3313430" y="1198626"/>
                    </a:cubicBezTo>
                    <a:cubicBezTo>
                      <a:pt x="3308096" y="1232535"/>
                      <a:pt x="3318383" y="1256284"/>
                      <a:pt x="3344418" y="1269619"/>
                    </a:cubicBezTo>
                    <a:cubicBezTo>
                      <a:pt x="3376803" y="1286637"/>
                      <a:pt x="3443478" y="1295146"/>
                      <a:pt x="3544443" y="1295146"/>
                    </a:cubicBezTo>
                    <a:cubicBezTo>
                      <a:pt x="3712337" y="1295146"/>
                      <a:pt x="3801872" y="1259078"/>
                      <a:pt x="3813175" y="1186942"/>
                    </a:cubicBezTo>
                    <a:cubicBezTo>
                      <a:pt x="3815334" y="1172972"/>
                      <a:pt x="3814445" y="1161415"/>
                      <a:pt x="3810508" y="1152398"/>
                    </a:cubicBezTo>
                    <a:cubicBezTo>
                      <a:pt x="3793363" y="1113536"/>
                      <a:pt x="3784473" y="1083310"/>
                      <a:pt x="3783838" y="1061466"/>
                    </a:cubicBezTo>
                    <a:cubicBezTo>
                      <a:pt x="3783203" y="1039622"/>
                      <a:pt x="3790061" y="977773"/>
                      <a:pt x="3804412" y="875919"/>
                    </a:cubicBezTo>
                    <a:cubicBezTo>
                      <a:pt x="3819779" y="781304"/>
                      <a:pt x="3831590" y="723138"/>
                      <a:pt x="3839972" y="701294"/>
                    </a:cubicBezTo>
                    <a:cubicBezTo>
                      <a:pt x="3847211" y="682498"/>
                      <a:pt x="3858768" y="666877"/>
                      <a:pt x="3874389" y="654431"/>
                    </a:cubicBezTo>
                    <a:cubicBezTo>
                      <a:pt x="3890010" y="641985"/>
                      <a:pt x="3906901" y="635762"/>
                      <a:pt x="3924681" y="635762"/>
                    </a:cubicBezTo>
                    <a:cubicBezTo>
                      <a:pt x="3960241" y="635762"/>
                      <a:pt x="3981069" y="654812"/>
                      <a:pt x="3986911" y="693039"/>
                    </a:cubicBezTo>
                    <a:cubicBezTo>
                      <a:pt x="3992118" y="725170"/>
                      <a:pt x="3988308" y="782193"/>
                      <a:pt x="3975481" y="863981"/>
                    </a:cubicBezTo>
                    <a:cubicBezTo>
                      <a:pt x="3953383" y="1004697"/>
                      <a:pt x="3932047" y="1087374"/>
                      <a:pt x="3911473" y="1112266"/>
                    </a:cubicBezTo>
                    <a:cubicBezTo>
                      <a:pt x="3889375" y="1139571"/>
                      <a:pt x="3876294" y="1156335"/>
                      <a:pt x="3872357" y="1162812"/>
                    </a:cubicBezTo>
                    <a:cubicBezTo>
                      <a:pt x="3868420" y="1169289"/>
                      <a:pt x="3865499" y="1178433"/>
                      <a:pt x="3863594" y="1190498"/>
                    </a:cubicBezTo>
                    <a:cubicBezTo>
                      <a:pt x="3858641" y="1221994"/>
                      <a:pt x="3876675" y="1247521"/>
                      <a:pt x="3917569" y="1266952"/>
                    </a:cubicBezTo>
                    <a:cubicBezTo>
                      <a:pt x="3958463" y="1286383"/>
                      <a:pt x="4014851" y="1296035"/>
                      <a:pt x="4086606" y="1296035"/>
                    </a:cubicBezTo>
                    <a:cubicBezTo>
                      <a:pt x="4249039" y="1296035"/>
                      <a:pt x="4336415" y="1257173"/>
                      <a:pt x="4348607" y="1179576"/>
                    </a:cubicBezTo>
                    <a:cubicBezTo>
                      <a:pt x="4350131" y="1169924"/>
                      <a:pt x="4349877" y="1162177"/>
                      <a:pt x="4347845" y="1156335"/>
                    </a:cubicBezTo>
                    <a:cubicBezTo>
                      <a:pt x="4345813" y="1150493"/>
                      <a:pt x="4339590" y="1138936"/>
                      <a:pt x="4329430" y="1121283"/>
                    </a:cubicBezTo>
                    <a:cubicBezTo>
                      <a:pt x="4312412" y="1092200"/>
                      <a:pt x="4306951" y="1058291"/>
                      <a:pt x="4313047" y="1019429"/>
                    </a:cubicBezTo>
                    <a:cubicBezTo>
                      <a:pt x="4313936" y="1013968"/>
                      <a:pt x="4315587" y="1004824"/>
                      <a:pt x="4318127" y="992124"/>
                    </a:cubicBezTo>
                    <a:cubicBezTo>
                      <a:pt x="4321937" y="971550"/>
                      <a:pt x="4327779" y="935736"/>
                      <a:pt x="4335780" y="884809"/>
                    </a:cubicBezTo>
                    <a:cubicBezTo>
                      <a:pt x="4348226" y="805434"/>
                      <a:pt x="4356227" y="757809"/>
                      <a:pt x="4359783" y="742061"/>
                    </a:cubicBezTo>
                    <a:cubicBezTo>
                      <a:pt x="4368038" y="695960"/>
                      <a:pt x="4373753" y="663194"/>
                      <a:pt x="4376801" y="643890"/>
                    </a:cubicBezTo>
                    <a:cubicBezTo>
                      <a:pt x="4390898" y="554228"/>
                      <a:pt x="4378198" y="486918"/>
                      <a:pt x="4338828" y="441960"/>
                    </a:cubicBezTo>
                    <a:cubicBezTo>
                      <a:pt x="4301363" y="398907"/>
                      <a:pt x="4247769" y="377444"/>
                      <a:pt x="4178173" y="377444"/>
                    </a:cubicBezTo>
                    <a:cubicBezTo>
                      <a:pt x="4089146" y="377444"/>
                      <a:pt x="4003421" y="415925"/>
                      <a:pt x="3921252" y="492887"/>
                    </a:cubicBezTo>
                    <a:cubicBezTo>
                      <a:pt x="3895344" y="517144"/>
                      <a:pt x="3879342" y="529209"/>
                      <a:pt x="3873373" y="529209"/>
                    </a:cubicBezTo>
                    <a:cubicBezTo>
                      <a:pt x="3864737" y="529209"/>
                      <a:pt x="3855847" y="515620"/>
                      <a:pt x="3846576" y="488315"/>
                    </a:cubicBezTo>
                    <a:cubicBezTo>
                      <a:pt x="3823081" y="414401"/>
                      <a:pt x="3766312" y="377317"/>
                      <a:pt x="3676142" y="377317"/>
                    </a:cubicBezTo>
                    <a:cubicBezTo>
                      <a:pt x="3629660" y="377317"/>
                      <a:pt x="3582670" y="388366"/>
                      <a:pt x="3534918" y="410464"/>
                    </a:cubicBezTo>
                    <a:cubicBezTo>
                      <a:pt x="3487166" y="432562"/>
                      <a:pt x="3445764" y="462407"/>
                      <a:pt x="3410712" y="499999"/>
                    </a:cubicBezTo>
                    <a:cubicBezTo>
                      <a:pt x="3387217" y="526034"/>
                      <a:pt x="3370834" y="539115"/>
                      <a:pt x="3361690" y="539115"/>
                    </a:cubicBezTo>
                    <a:cubicBezTo>
                      <a:pt x="3344418" y="539115"/>
                      <a:pt x="3338322" y="522732"/>
                      <a:pt x="3343529" y="489966"/>
                    </a:cubicBezTo>
                    <a:cubicBezTo>
                      <a:pt x="3344418" y="483870"/>
                      <a:pt x="3345942" y="475996"/>
                      <a:pt x="3348101" y="466344"/>
                    </a:cubicBezTo>
                    <a:cubicBezTo>
                      <a:pt x="3349625" y="456692"/>
                      <a:pt x="3350387" y="451485"/>
                      <a:pt x="3350514" y="450850"/>
                    </a:cubicBezTo>
                    <a:cubicBezTo>
                      <a:pt x="3358261" y="401701"/>
                      <a:pt x="3346704" y="377190"/>
                      <a:pt x="3315970" y="377190"/>
                    </a:cubicBezTo>
                    <a:close/>
                    <a:moveTo>
                      <a:pt x="6589014" y="0"/>
                    </a:moveTo>
                    <a:cubicBezTo>
                      <a:pt x="6582537" y="0"/>
                      <a:pt x="6573393" y="1778"/>
                      <a:pt x="6561455" y="5461"/>
                    </a:cubicBezTo>
                    <a:cubicBezTo>
                      <a:pt x="6522847" y="17526"/>
                      <a:pt x="6483985" y="25654"/>
                      <a:pt x="6444742" y="29591"/>
                    </a:cubicBezTo>
                    <a:cubicBezTo>
                      <a:pt x="6405499" y="33528"/>
                      <a:pt x="6343777" y="35560"/>
                      <a:pt x="6259576" y="35560"/>
                    </a:cubicBezTo>
                    <a:lnTo>
                      <a:pt x="5843524" y="35560"/>
                    </a:lnTo>
                    <a:cubicBezTo>
                      <a:pt x="5783072" y="35560"/>
                      <a:pt x="5741924" y="38227"/>
                      <a:pt x="5719953" y="43688"/>
                    </a:cubicBezTo>
                    <a:cubicBezTo>
                      <a:pt x="5702427" y="48514"/>
                      <a:pt x="5687441" y="58547"/>
                      <a:pt x="5674741" y="73660"/>
                    </a:cubicBezTo>
                    <a:cubicBezTo>
                      <a:pt x="5662041" y="88773"/>
                      <a:pt x="5654294" y="106045"/>
                      <a:pt x="5651246" y="125476"/>
                    </a:cubicBezTo>
                    <a:cubicBezTo>
                      <a:pt x="5645658" y="161290"/>
                      <a:pt x="5657342" y="184277"/>
                      <a:pt x="5686552" y="194564"/>
                    </a:cubicBezTo>
                    <a:cubicBezTo>
                      <a:pt x="5705983" y="201295"/>
                      <a:pt x="5718556" y="207010"/>
                      <a:pt x="5724271" y="211836"/>
                    </a:cubicBezTo>
                    <a:cubicBezTo>
                      <a:pt x="5729986" y="216662"/>
                      <a:pt x="5734558" y="225171"/>
                      <a:pt x="5738114" y="237363"/>
                    </a:cubicBezTo>
                    <a:cubicBezTo>
                      <a:pt x="5754370" y="298577"/>
                      <a:pt x="5744210" y="446278"/>
                      <a:pt x="5707507" y="680339"/>
                    </a:cubicBezTo>
                    <a:cubicBezTo>
                      <a:pt x="5683123" y="835533"/>
                      <a:pt x="5654929" y="958977"/>
                      <a:pt x="5622671" y="1050544"/>
                    </a:cubicBezTo>
                    <a:cubicBezTo>
                      <a:pt x="5614797" y="1073023"/>
                      <a:pt x="5606034" y="1089914"/>
                      <a:pt x="5596509" y="1101471"/>
                    </a:cubicBezTo>
                    <a:cubicBezTo>
                      <a:pt x="5586984" y="1113028"/>
                      <a:pt x="5573395" y="1122680"/>
                      <a:pt x="5555869" y="1130554"/>
                    </a:cubicBezTo>
                    <a:cubicBezTo>
                      <a:pt x="5530723" y="1142619"/>
                      <a:pt x="5514340" y="1152652"/>
                      <a:pt x="5506593" y="1160526"/>
                    </a:cubicBezTo>
                    <a:cubicBezTo>
                      <a:pt x="5498846" y="1168400"/>
                      <a:pt x="5493639" y="1181100"/>
                      <a:pt x="5490845" y="1198753"/>
                    </a:cubicBezTo>
                    <a:cubicBezTo>
                      <a:pt x="5486908" y="1223645"/>
                      <a:pt x="5491480" y="1242822"/>
                      <a:pt x="5504434" y="1256538"/>
                    </a:cubicBezTo>
                    <a:cubicBezTo>
                      <a:pt x="5517388" y="1270254"/>
                      <a:pt x="5537708" y="1276985"/>
                      <a:pt x="5565140" y="1276985"/>
                    </a:cubicBezTo>
                    <a:lnTo>
                      <a:pt x="6251702" y="1276985"/>
                    </a:lnTo>
                    <a:cubicBezTo>
                      <a:pt x="6309106" y="1278763"/>
                      <a:pt x="6354572" y="1283335"/>
                      <a:pt x="6387973" y="1290574"/>
                    </a:cubicBezTo>
                    <a:cubicBezTo>
                      <a:pt x="6406769" y="1294257"/>
                      <a:pt x="6421374" y="1296035"/>
                      <a:pt x="6431661" y="1296035"/>
                    </a:cubicBezTo>
                    <a:cubicBezTo>
                      <a:pt x="6444107" y="1296035"/>
                      <a:pt x="6454902" y="1292479"/>
                      <a:pt x="6464046" y="1285621"/>
                    </a:cubicBezTo>
                    <a:cubicBezTo>
                      <a:pt x="6473190" y="1278763"/>
                      <a:pt x="6485636" y="1264920"/>
                      <a:pt x="6501257" y="1244219"/>
                    </a:cubicBezTo>
                    <a:cubicBezTo>
                      <a:pt x="6532245" y="1201801"/>
                      <a:pt x="6560312" y="1153287"/>
                      <a:pt x="6585585" y="1098677"/>
                    </a:cubicBezTo>
                    <a:cubicBezTo>
                      <a:pt x="6610858" y="1044067"/>
                      <a:pt x="6626352" y="998601"/>
                      <a:pt x="6632067" y="962279"/>
                    </a:cubicBezTo>
                    <a:cubicBezTo>
                      <a:pt x="6637274" y="928878"/>
                      <a:pt x="6634226" y="901192"/>
                      <a:pt x="6622796" y="879094"/>
                    </a:cubicBezTo>
                    <a:cubicBezTo>
                      <a:pt x="6611366" y="856996"/>
                      <a:pt x="6594348" y="845947"/>
                      <a:pt x="6571742" y="845947"/>
                    </a:cubicBezTo>
                    <a:cubicBezTo>
                      <a:pt x="6552311" y="845947"/>
                      <a:pt x="6535547" y="852043"/>
                      <a:pt x="6521577" y="864108"/>
                    </a:cubicBezTo>
                    <a:cubicBezTo>
                      <a:pt x="6507607" y="876173"/>
                      <a:pt x="6490208" y="899922"/>
                      <a:pt x="6469507" y="935101"/>
                    </a:cubicBezTo>
                    <a:cubicBezTo>
                      <a:pt x="6433947" y="996315"/>
                      <a:pt x="6393815" y="1038606"/>
                      <a:pt x="6349238" y="1061974"/>
                    </a:cubicBezTo>
                    <a:cubicBezTo>
                      <a:pt x="6304661" y="1085342"/>
                      <a:pt x="6241669" y="1097026"/>
                      <a:pt x="6160770" y="1097026"/>
                    </a:cubicBezTo>
                    <a:cubicBezTo>
                      <a:pt x="6108446" y="1097026"/>
                      <a:pt x="6071616" y="1093597"/>
                      <a:pt x="6050280" y="1086612"/>
                    </a:cubicBezTo>
                    <a:cubicBezTo>
                      <a:pt x="6028944" y="1079627"/>
                      <a:pt x="6017641" y="1067054"/>
                      <a:pt x="6016117" y="1048893"/>
                    </a:cubicBezTo>
                    <a:cubicBezTo>
                      <a:pt x="6014593" y="1034288"/>
                      <a:pt x="6015609" y="1004443"/>
                      <a:pt x="6019292" y="959358"/>
                    </a:cubicBezTo>
                    <a:cubicBezTo>
                      <a:pt x="6022975" y="914273"/>
                      <a:pt x="6026912" y="877316"/>
                      <a:pt x="6031357" y="848868"/>
                    </a:cubicBezTo>
                    <a:cubicBezTo>
                      <a:pt x="6038723" y="802132"/>
                      <a:pt x="6048121" y="770255"/>
                      <a:pt x="6059805" y="752983"/>
                    </a:cubicBezTo>
                    <a:cubicBezTo>
                      <a:pt x="6071489" y="735711"/>
                      <a:pt x="6089396" y="727075"/>
                      <a:pt x="6113653" y="727075"/>
                    </a:cubicBezTo>
                    <a:cubicBezTo>
                      <a:pt x="6176772" y="727075"/>
                      <a:pt x="6206998" y="761365"/>
                      <a:pt x="6204331" y="829818"/>
                    </a:cubicBezTo>
                    <a:cubicBezTo>
                      <a:pt x="6202934" y="863219"/>
                      <a:pt x="6204839" y="885190"/>
                      <a:pt x="6210173" y="895731"/>
                    </a:cubicBezTo>
                    <a:cubicBezTo>
                      <a:pt x="6215507" y="906272"/>
                      <a:pt x="6227318" y="911606"/>
                      <a:pt x="6245733" y="911606"/>
                    </a:cubicBezTo>
                    <a:cubicBezTo>
                      <a:pt x="6275451" y="911606"/>
                      <a:pt x="6300216" y="894969"/>
                      <a:pt x="6320028" y="861568"/>
                    </a:cubicBezTo>
                    <a:cubicBezTo>
                      <a:pt x="6356096" y="800354"/>
                      <a:pt x="6381623" y="721868"/>
                      <a:pt x="6396609" y="625983"/>
                    </a:cubicBezTo>
                    <a:cubicBezTo>
                      <a:pt x="6404229" y="577469"/>
                      <a:pt x="6407658" y="530987"/>
                      <a:pt x="6406769" y="486410"/>
                    </a:cubicBezTo>
                    <a:cubicBezTo>
                      <a:pt x="6405880" y="441833"/>
                      <a:pt x="6401181" y="410718"/>
                      <a:pt x="6392672" y="393192"/>
                    </a:cubicBezTo>
                    <a:cubicBezTo>
                      <a:pt x="6380734" y="369570"/>
                      <a:pt x="6363716" y="357759"/>
                      <a:pt x="6341618" y="357759"/>
                    </a:cubicBezTo>
                    <a:cubicBezTo>
                      <a:pt x="6326505" y="357759"/>
                      <a:pt x="6312408" y="363220"/>
                      <a:pt x="6299327" y="374142"/>
                    </a:cubicBezTo>
                    <a:cubicBezTo>
                      <a:pt x="6287008" y="383794"/>
                      <a:pt x="6277864" y="395224"/>
                      <a:pt x="6271768" y="408305"/>
                    </a:cubicBezTo>
                    <a:cubicBezTo>
                      <a:pt x="6265672" y="421386"/>
                      <a:pt x="6257925" y="445516"/>
                      <a:pt x="6248654" y="480568"/>
                    </a:cubicBezTo>
                    <a:cubicBezTo>
                      <a:pt x="6241669" y="507873"/>
                      <a:pt x="6232271" y="526796"/>
                      <a:pt x="6220333" y="537464"/>
                    </a:cubicBezTo>
                    <a:cubicBezTo>
                      <a:pt x="6208395" y="548132"/>
                      <a:pt x="6191123" y="553339"/>
                      <a:pt x="6168517" y="553339"/>
                    </a:cubicBezTo>
                    <a:cubicBezTo>
                      <a:pt x="6122670" y="553339"/>
                      <a:pt x="6094984" y="548894"/>
                      <a:pt x="6085586" y="540131"/>
                    </a:cubicBezTo>
                    <a:cubicBezTo>
                      <a:pt x="6076188" y="531368"/>
                      <a:pt x="6074283" y="508762"/>
                      <a:pt x="6079998" y="472313"/>
                    </a:cubicBezTo>
                    <a:cubicBezTo>
                      <a:pt x="6094476" y="380111"/>
                      <a:pt x="6104128" y="322834"/>
                      <a:pt x="6108954" y="300482"/>
                    </a:cubicBezTo>
                    <a:cubicBezTo>
                      <a:pt x="6113780" y="278130"/>
                      <a:pt x="6120765" y="260096"/>
                      <a:pt x="6129909" y="246761"/>
                    </a:cubicBezTo>
                    <a:cubicBezTo>
                      <a:pt x="6147308" y="221869"/>
                      <a:pt x="6187059" y="209423"/>
                      <a:pt x="6249162" y="209423"/>
                    </a:cubicBezTo>
                    <a:cubicBezTo>
                      <a:pt x="6332220" y="209423"/>
                      <a:pt x="6391021" y="216281"/>
                      <a:pt x="6425311" y="229870"/>
                    </a:cubicBezTo>
                    <a:cubicBezTo>
                      <a:pt x="6459601" y="243459"/>
                      <a:pt x="6485382" y="270637"/>
                      <a:pt x="6502781" y="311277"/>
                    </a:cubicBezTo>
                    <a:cubicBezTo>
                      <a:pt x="6514973" y="339725"/>
                      <a:pt x="6525514" y="358140"/>
                      <a:pt x="6534277" y="366268"/>
                    </a:cubicBezTo>
                    <a:cubicBezTo>
                      <a:pt x="6543040" y="374396"/>
                      <a:pt x="6556248" y="378587"/>
                      <a:pt x="6574028" y="378587"/>
                    </a:cubicBezTo>
                    <a:cubicBezTo>
                      <a:pt x="6599936" y="378587"/>
                      <a:pt x="6622034" y="367284"/>
                      <a:pt x="6640449" y="344424"/>
                    </a:cubicBezTo>
                    <a:cubicBezTo>
                      <a:pt x="6658864" y="321564"/>
                      <a:pt x="6671183" y="290576"/>
                      <a:pt x="6677406" y="251206"/>
                    </a:cubicBezTo>
                    <a:cubicBezTo>
                      <a:pt x="6689725" y="172974"/>
                      <a:pt x="6682359" y="106299"/>
                      <a:pt x="6655435" y="51054"/>
                    </a:cubicBezTo>
                    <a:cubicBezTo>
                      <a:pt x="6639306" y="17018"/>
                      <a:pt x="6617081" y="0"/>
                      <a:pt x="6589014" y="0"/>
                    </a:cubicBezTo>
                    <a:close/>
                    <a:moveTo>
                      <a:pt x="1407668" y="10033"/>
                    </a:moveTo>
                    <a:cubicBezTo>
                      <a:pt x="1323467" y="10033"/>
                      <a:pt x="1238631" y="29464"/>
                      <a:pt x="1153287" y="68199"/>
                    </a:cubicBezTo>
                    <a:cubicBezTo>
                      <a:pt x="1041146" y="119126"/>
                      <a:pt x="945134" y="192786"/>
                      <a:pt x="865124" y="289179"/>
                    </a:cubicBezTo>
                    <a:cubicBezTo>
                      <a:pt x="773176" y="400177"/>
                      <a:pt x="716661" y="522986"/>
                      <a:pt x="695579" y="657479"/>
                    </a:cubicBezTo>
                    <a:cubicBezTo>
                      <a:pt x="677418" y="773303"/>
                      <a:pt x="689737" y="884301"/>
                      <a:pt x="732409" y="990346"/>
                    </a:cubicBezTo>
                    <a:cubicBezTo>
                      <a:pt x="775716" y="1099439"/>
                      <a:pt x="845312" y="1180465"/>
                      <a:pt x="941197" y="1233170"/>
                    </a:cubicBezTo>
                    <a:cubicBezTo>
                      <a:pt x="1023620" y="1278636"/>
                      <a:pt x="1109980" y="1301369"/>
                      <a:pt x="1200023" y="1301369"/>
                    </a:cubicBezTo>
                    <a:cubicBezTo>
                      <a:pt x="1286383" y="1301369"/>
                      <a:pt x="1372870" y="1279779"/>
                      <a:pt x="1459484" y="1236853"/>
                    </a:cubicBezTo>
                    <a:cubicBezTo>
                      <a:pt x="1496314" y="1218692"/>
                      <a:pt x="1525397" y="1207389"/>
                      <a:pt x="1546479" y="1203198"/>
                    </a:cubicBezTo>
                    <a:cubicBezTo>
                      <a:pt x="1583309" y="1195324"/>
                      <a:pt x="1608201" y="1186180"/>
                      <a:pt x="1621155" y="1175893"/>
                    </a:cubicBezTo>
                    <a:cubicBezTo>
                      <a:pt x="1651508" y="1151001"/>
                      <a:pt x="1679575" y="1116838"/>
                      <a:pt x="1705229" y="1073150"/>
                    </a:cubicBezTo>
                    <a:cubicBezTo>
                      <a:pt x="1730883" y="1029462"/>
                      <a:pt x="1746631" y="990092"/>
                      <a:pt x="1752092" y="954913"/>
                    </a:cubicBezTo>
                    <a:cubicBezTo>
                      <a:pt x="1756410" y="926973"/>
                      <a:pt x="1753489" y="903224"/>
                      <a:pt x="1743075" y="883539"/>
                    </a:cubicBezTo>
                    <a:cubicBezTo>
                      <a:pt x="1732661" y="863854"/>
                      <a:pt x="1718056" y="853948"/>
                      <a:pt x="1699133" y="853948"/>
                    </a:cubicBezTo>
                    <a:cubicBezTo>
                      <a:pt x="1686179" y="853948"/>
                      <a:pt x="1667764" y="864870"/>
                      <a:pt x="1643761" y="886714"/>
                    </a:cubicBezTo>
                    <a:cubicBezTo>
                      <a:pt x="1615948" y="912749"/>
                      <a:pt x="1579245" y="933958"/>
                      <a:pt x="1533779" y="950341"/>
                    </a:cubicBezTo>
                    <a:cubicBezTo>
                      <a:pt x="1488313" y="966724"/>
                      <a:pt x="1443736" y="974852"/>
                      <a:pt x="1399921" y="974852"/>
                    </a:cubicBezTo>
                    <a:cubicBezTo>
                      <a:pt x="1281176" y="974852"/>
                      <a:pt x="1199007" y="916940"/>
                      <a:pt x="1153541" y="801116"/>
                    </a:cubicBezTo>
                    <a:cubicBezTo>
                      <a:pt x="1120140" y="714375"/>
                      <a:pt x="1111758" y="618871"/>
                      <a:pt x="1128141" y="514604"/>
                    </a:cubicBezTo>
                    <a:cubicBezTo>
                      <a:pt x="1140079" y="438785"/>
                      <a:pt x="1165860" y="378333"/>
                      <a:pt x="1205611" y="333121"/>
                    </a:cubicBezTo>
                    <a:cubicBezTo>
                      <a:pt x="1245362" y="287909"/>
                      <a:pt x="1292987" y="265430"/>
                      <a:pt x="1348613" y="265430"/>
                    </a:cubicBezTo>
                    <a:cubicBezTo>
                      <a:pt x="1405890" y="265430"/>
                      <a:pt x="1457325" y="286004"/>
                      <a:pt x="1503299" y="327279"/>
                    </a:cubicBezTo>
                    <a:cubicBezTo>
                      <a:pt x="1521714" y="344297"/>
                      <a:pt x="1536573" y="363220"/>
                      <a:pt x="1547749" y="384175"/>
                    </a:cubicBezTo>
                    <a:cubicBezTo>
                      <a:pt x="1558925" y="405130"/>
                      <a:pt x="1572514" y="439547"/>
                      <a:pt x="1588262" y="487426"/>
                    </a:cubicBezTo>
                    <a:cubicBezTo>
                      <a:pt x="1599057" y="521335"/>
                      <a:pt x="1612138" y="545084"/>
                      <a:pt x="1627378" y="558419"/>
                    </a:cubicBezTo>
                    <a:cubicBezTo>
                      <a:pt x="1642618" y="571754"/>
                      <a:pt x="1663954" y="578485"/>
                      <a:pt x="1691386" y="578485"/>
                    </a:cubicBezTo>
                    <a:cubicBezTo>
                      <a:pt x="1721612" y="578485"/>
                      <a:pt x="1750314" y="569341"/>
                      <a:pt x="1777492" y="551180"/>
                    </a:cubicBezTo>
                    <a:cubicBezTo>
                      <a:pt x="1827657" y="517271"/>
                      <a:pt x="1858391" y="463550"/>
                      <a:pt x="1869948" y="390144"/>
                    </a:cubicBezTo>
                    <a:cubicBezTo>
                      <a:pt x="1886331" y="285877"/>
                      <a:pt x="1874139" y="198501"/>
                      <a:pt x="1833372" y="128270"/>
                    </a:cubicBezTo>
                    <a:cubicBezTo>
                      <a:pt x="1816862" y="99187"/>
                      <a:pt x="1794637" y="84582"/>
                      <a:pt x="1766570" y="84582"/>
                    </a:cubicBezTo>
                    <a:cubicBezTo>
                      <a:pt x="1757934" y="84582"/>
                      <a:pt x="1749933" y="85471"/>
                      <a:pt x="1742694" y="87249"/>
                    </a:cubicBezTo>
                    <a:cubicBezTo>
                      <a:pt x="1720215" y="92710"/>
                      <a:pt x="1704213" y="95377"/>
                      <a:pt x="1694434" y="95377"/>
                    </a:cubicBezTo>
                    <a:cubicBezTo>
                      <a:pt x="1680972" y="95377"/>
                      <a:pt x="1658366" y="86233"/>
                      <a:pt x="1626616" y="68072"/>
                    </a:cubicBezTo>
                    <a:cubicBezTo>
                      <a:pt x="1559560" y="29464"/>
                      <a:pt x="1486535" y="10033"/>
                      <a:pt x="1407668" y="10033"/>
                    </a:cubicBezTo>
                    <a:close/>
                    <a:moveTo>
                      <a:pt x="2427097" y="370205"/>
                    </a:moveTo>
                    <a:cubicBezTo>
                      <a:pt x="2285111" y="370205"/>
                      <a:pt x="2156968" y="418084"/>
                      <a:pt x="2042668" y="513969"/>
                    </a:cubicBezTo>
                    <a:cubicBezTo>
                      <a:pt x="1933448" y="604901"/>
                      <a:pt x="1867535" y="721995"/>
                      <a:pt x="1845056" y="864997"/>
                    </a:cubicBezTo>
                    <a:cubicBezTo>
                      <a:pt x="1824863" y="993521"/>
                      <a:pt x="1847342" y="1097788"/>
                      <a:pt x="1912493" y="1177798"/>
                    </a:cubicBezTo>
                    <a:cubicBezTo>
                      <a:pt x="1979422" y="1260221"/>
                      <a:pt x="2077339" y="1301496"/>
                      <a:pt x="2206371" y="1301496"/>
                    </a:cubicBezTo>
                    <a:cubicBezTo>
                      <a:pt x="2338578" y="1301496"/>
                      <a:pt x="2462911" y="1257554"/>
                      <a:pt x="2579243" y="1169670"/>
                    </a:cubicBezTo>
                    <a:cubicBezTo>
                      <a:pt x="2701163" y="1077468"/>
                      <a:pt x="2772410" y="965581"/>
                      <a:pt x="2792984" y="834009"/>
                    </a:cubicBezTo>
                    <a:cubicBezTo>
                      <a:pt x="2804795" y="758825"/>
                      <a:pt x="2799334" y="686689"/>
                      <a:pt x="2776728" y="617601"/>
                    </a:cubicBezTo>
                    <a:cubicBezTo>
                      <a:pt x="2754757" y="551561"/>
                      <a:pt x="2720213" y="497840"/>
                      <a:pt x="2673223" y="456565"/>
                    </a:cubicBezTo>
                    <a:cubicBezTo>
                      <a:pt x="2607818" y="398907"/>
                      <a:pt x="2525649" y="370205"/>
                      <a:pt x="2426843" y="370205"/>
                    </a:cubicBezTo>
                    <a:close/>
                    <a:moveTo>
                      <a:pt x="9646031" y="227330"/>
                    </a:moveTo>
                    <a:cubicBezTo>
                      <a:pt x="9525127" y="227330"/>
                      <a:pt x="9417812" y="270129"/>
                      <a:pt x="9323959" y="355600"/>
                    </a:cubicBezTo>
                    <a:cubicBezTo>
                      <a:pt x="9217660" y="451993"/>
                      <a:pt x="9151112" y="584835"/>
                      <a:pt x="9124569" y="753999"/>
                    </a:cubicBezTo>
                    <a:cubicBezTo>
                      <a:pt x="9097391" y="927354"/>
                      <a:pt x="9125458" y="1065911"/>
                      <a:pt x="9209151" y="1169670"/>
                    </a:cubicBezTo>
                    <a:cubicBezTo>
                      <a:pt x="9279509" y="1257554"/>
                      <a:pt x="9374632" y="1301496"/>
                      <a:pt x="9494520" y="1301496"/>
                    </a:cubicBezTo>
                    <a:cubicBezTo>
                      <a:pt x="9602978" y="1301496"/>
                      <a:pt x="9705848" y="1262126"/>
                      <a:pt x="9802876" y="1183259"/>
                    </a:cubicBezTo>
                    <a:cubicBezTo>
                      <a:pt x="9929749" y="1079627"/>
                      <a:pt x="10005949" y="946531"/>
                      <a:pt x="10031476" y="783971"/>
                    </a:cubicBezTo>
                    <a:cubicBezTo>
                      <a:pt x="10045446" y="694817"/>
                      <a:pt x="10041636" y="610870"/>
                      <a:pt x="10020046" y="532003"/>
                    </a:cubicBezTo>
                    <a:cubicBezTo>
                      <a:pt x="9991090" y="424053"/>
                      <a:pt x="9934448" y="342773"/>
                      <a:pt x="9850247" y="288290"/>
                    </a:cubicBezTo>
                    <a:cubicBezTo>
                      <a:pt x="9788017" y="247650"/>
                      <a:pt x="9720072" y="227330"/>
                      <a:pt x="9646031" y="227330"/>
                    </a:cubicBezTo>
                    <a:close/>
                    <a:moveTo>
                      <a:pt x="8685657" y="233680"/>
                    </a:moveTo>
                    <a:cubicBezTo>
                      <a:pt x="8543671" y="233680"/>
                      <a:pt x="8407019" y="280670"/>
                      <a:pt x="8275701" y="374650"/>
                    </a:cubicBezTo>
                    <a:cubicBezTo>
                      <a:pt x="8239633" y="401320"/>
                      <a:pt x="8209534" y="429641"/>
                      <a:pt x="8185404" y="459740"/>
                    </a:cubicBezTo>
                    <a:cubicBezTo>
                      <a:pt x="8161274" y="489839"/>
                      <a:pt x="8147304" y="516636"/>
                      <a:pt x="8143621" y="540258"/>
                    </a:cubicBezTo>
                    <a:cubicBezTo>
                      <a:pt x="8139557" y="566293"/>
                      <a:pt x="8146415" y="590423"/>
                      <a:pt x="8164195" y="612521"/>
                    </a:cubicBezTo>
                    <a:cubicBezTo>
                      <a:pt x="8181975" y="634619"/>
                      <a:pt x="8203692" y="645668"/>
                      <a:pt x="8228965" y="645668"/>
                    </a:cubicBezTo>
                    <a:cubicBezTo>
                      <a:pt x="8248396" y="645668"/>
                      <a:pt x="8264906" y="640207"/>
                      <a:pt x="8278495" y="629285"/>
                    </a:cubicBezTo>
                    <a:cubicBezTo>
                      <a:pt x="8329295" y="587502"/>
                      <a:pt x="8361807" y="562737"/>
                      <a:pt x="8375904" y="555117"/>
                    </a:cubicBezTo>
                    <a:cubicBezTo>
                      <a:pt x="8390001" y="547497"/>
                      <a:pt x="8409559" y="543687"/>
                      <a:pt x="8434324" y="543687"/>
                    </a:cubicBezTo>
                    <a:cubicBezTo>
                      <a:pt x="8460740" y="543687"/>
                      <a:pt x="8480425" y="552704"/>
                      <a:pt x="8493252" y="570484"/>
                    </a:cubicBezTo>
                    <a:cubicBezTo>
                      <a:pt x="8506079" y="588264"/>
                      <a:pt x="8510143" y="612521"/>
                      <a:pt x="8505317" y="642747"/>
                    </a:cubicBezTo>
                    <a:cubicBezTo>
                      <a:pt x="8499729" y="677926"/>
                      <a:pt x="8480298" y="719709"/>
                      <a:pt x="8446770" y="768223"/>
                    </a:cubicBezTo>
                    <a:cubicBezTo>
                      <a:pt x="8381619" y="863473"/>
                      <a:pt x="8288274" y="966216"/>
                      <a:pt x="8166862" y="1076579"/>
                    </a:cubicBezTo>
                    <a:cubicBezTo>
                      <a:pt x="8101457" y="1136015"/>
                      <a:pt x="8062468" y="1172591"/>
                      <a:pt x="8050022" y="1186180"/>
                    </a:cubicBezTo>
                    <a:cubicBezTo>
                      <a:pt x="8037576" y="1199769"/>
                      <a:pt x="8030210" y="1214501"/>
                      <a:pt x="8027670" y="1230249"/>
                    </a:cubicBezTo>
                    <a:cubicBezTo>
                      <a:pt x="8022844" y="1261237"/>
                      <a:pt x="8044688" y="1276604"/>
                      <a:pt x="8093202" y="1276604"/>
                    </a:cubicBezTo>
                    <a:lnTo>
                      <a:pt x="8644509" y="1276604"/>
                    </a:lnTo>
                    <a:cubicBezTo>
                      <a:pt x="8669909" y="1276604"/>
                      <a:pt x="8686927" y="1279017"/>
                      <a:pt x="8695563" y="1283843"/>
                    </a:cubicBezTo>
                    <a:cubicBezTo>
                      <a:pt x="8704199" y="1288669"/>
                      <a:pt x="8712073" y="1299591"/>
                      <a:pt x="8719185" y="1316609"/>
                    </a:cubicBezTo>
                    <a:cubicBezTo>
                      <a:pt x="8726678" y="1334135"/>
                      <a:pt x="8733917" y="1346200"/>
                      <a:pt x="8741029" y="1352550"/>
                    </a:cubicBezTo>
                    <a:cubicBezTo>
                      <a:pt x="8748141" y="1358900"/>
                      <a:pt x="8758428" y="1362075"/>
                      <a:pt x="8771890" y="1362075"/>
                    </a:cubicBezTo>
                    <a:cubicBezTo>
                      <a:pt x="8805291" y="1362075"/>
                      <a:pt x="8838946" y="1343914"/>
                      <a:pt x="8872728" y="1307465"/>
                    </a:cubicBezTo>
                    <a:cubicBezTo>
                      <a:pt x="8904478" y="1273556"/>
                      <a:pt x="8931783" y="1233170"/>
                      <a:pt x="8954516" y="1186561"/>
                    </a:cubicBezTo>
                    <a:cubicBezTo>
                      <a:pt x="8977249" y="1139952"/>
                      <a:pt x="8992108" y="1093724"/>
                      <a:pt x="8999347" y="1048258"/>
                    </a:cubicBezTo>
                    <a:cubicBezTo>
                      <a:pt x="9013571" y="957326"/>
                      <a:pt x="8997061" y="911860"/>
                      <a:pt x="8949563" y="911860"/>
                    </a:cubicBezTo>
                    <a:cubicBezTo>
                      <a:pt x="8938768" y="911860"/>
                      <a:pt x="8930005" y="914019"/>
                      <a:pt x="8923020" y="918210"/>
                    </a:cubicBezTo>
                    <a:cubicBezTo>
                      <a:pt x="8916035" y="922401"/>
                      <a:pt x="8901684" y="934847"/>
                      <a:pt x="8879459" y="955548"/>
                    </a:cubicBezTo>
                    <a:cubicBezTo>
                      <a:pt x="8835771" y="996823"/>
                      <a:pt x="8790178" y="1017397"/>
                      <a:pt x="8742680" y="1017397"/>
                    </a:cubicBezTo>
                    <a:cubicBezTo>
                      <a:pt x="8722741" y="1017397"/>
                      <a:pt x="8706612" y="1011428"/>
                      <a:pt x="8694420" y="999617"/>
                    </a:cubicBezTo>
                    <a:cubicBezTo>
                      <a:pt x="8682228" y="987806"/>
                      <a:pt x="8677529" y="973455"/>
                      <a:pt x="8680196" y="956437"/>
                    </a:cubicBezTo>
                    <a:cubicBezTo>
                      <a:pt x="8683625" y="934593"/>
                      <a:pt x="8711946" y="901827"/>
                      <a:pt x="8765286" y="858139"/>
                    </a:cubicBezTo>
                    <a:cubicBezTo>
                      <a:pt x="8915400" y="733806"/>
                      <a:pt x="8998839" y="618617"/>
                      <a:pt x="9015476" y="512572"/>
                    </a:cubicBezTo>
                    <a:cubicBezTo>
                      <a:pt x="9022080" y="470789"/>
                      <a:pt x="9018651" y="430657"/>
                      <a:pt x="9005189" y="392557"/>
                    </a:cubicBezTo>
                    <a:cubicBezTo>
                      <a:pt x="8991727" y="354457"/>
                      <a:pt x="8970772" y="324612"/>
                      <a:pt x="8942197" y="303403"/>
                    </a:cubicBezTo>
                    <a:cubicBezTo>
                      <a:pt x="8878824" y="256667"/>
                      <a:pt x="8793099" y="233426"/>
                      <a:pt x="8685276" y="233426"/>
                    </a:cubicBezTo>
                    <a:close/>
                    <a:moveTo>
                      <a:pt x="10675239" y="233426"/>
                    </a:moveTo>
                    <a:cubicBezTo>
                      <a:pt x="10533253" y="233426"/>
                      <a:pt x="10396601" y="280416"/>
                      <a:pt x="10265283" y="374396"/>
                    </a:cubicBezTo>
                    <a:cubicBezTo>
                      <a:pt x="10229215" y="401066"/>
                      <a:pt x="10199116" y="429387"/>
                      <a:pt x="10174986" y="459486"/>
                    </a:cubicBezTo>
                    <a:cubicBezTo>
                      <a:pt x="10150856" y="489585"/>
                      <a:pt x="10136886" y="516382"/>
                      <a:pt x="10133203" y="540004"/>
                    </a:cubicBezTo>
                    <a:cubicBezTo>
                      <a:pt x="10129139" y="566039"/>
                      <a:pt x="10135997" y="590169"/>
                      <a:pt x="10153904" y="612267"/>
                    </a:cubicBezTo>
                    <a:cubicBezTo>
                      <a:pt x="10171811" y="634365"/>
                      <a:pt x="10193401" y="645414"/>
                      <a:pt x="10218674" y="645414"/>
                    </a:cubicBezTo>
                    <a:cubicBezTo>
                      <a:pt x="10238105" y="645414"/>
                      <a:pt x="10254615" y="639953"/>
                      <a:pt x="10268204" y="629031"/>
                    </a:cubicBezTo>
                    <a:cubicBezTo>
                      <a:pt x="10319004" y="587248"/>
                      <a:pt x="10351516" y="562483"/>
                      <a:pt x="10365613" y="554863"/>
                    </a:cubicBezTo>
                    <a:cubicBezTo>
                      <a:pt x="10379710" y="547243"/>
                      <a:pt x="10399268" y="543433"/>
                      <a:pt x="10424033" y="543433"/>
                    </a:cubicBezTo>
                    <a:cubicBezTo>
                      <a:pt x="10450449" y="543433"/>
                      <a:pt x="10470134" y="552450"/>
                      <a:pt x="10482961" y="570230"/>
                    </a:cubicBezTo>
                    <a:cubicBezTo>
                      <a:pt x="10495788" y="588010"/>
                      <a:pt x="10499852" y="612267"/>
                      <a:pt x="10495026" y="642493"/>
                    </a:cubicBezTo>
                    <a:cubicBezTo>
                      <a:pt x="10489438" y="677672"/>
                      <a:pt x="10470007" y="719455"/>
                      <a:pt x="10436479" y="767969"/>
                    </a:cubicBezTo>
                    <a:cubicBezTo>
                      <a:pt x="10371328" y="863219"/>
                      <a:pt x="10277983" y="965962"/>
                      <a:pt x="10156571" y="1076325"/>
                    </a:cubicBezTo>
                    <a:cubicBezTo>
                      <a:pt x="10091166" y="1135761"/>
                      <a:pt x="10052177" y="1172337"/>
                      <a:pt x="10039858" y="1185926"/>
                    </a:cubicBezTo>
                    <a:cubicBezTo>
                      <a:pt x="10027539" y="1199515"/>
                      <a:pt x="10020046" y="1214247"/>
                      <a:pt x="10017506" y="1229995"/>
                    </a:cubicBezTo>
                    <a:cubicBezTo>
                      <a:pt x="10012680" y="1260983"/>
                      <a:pt x="10034524" y="1276350"/>
                      <a:pt x="10083038" y="1276350"/>
                    </a:cubicBezTo>
                    <a:lnTo>
                      <a:pt x="10634345" y="1276350"/>
                    </a:lnTo>
                    <a:cubicBezTo>
                      <a:pt x="10659745" y="1276350"/>
                      <a:pt x="10676763" y="1278763"/>
                      <a:pt x="10685399" y="1283589"/>
                    </a:cubicBezTo>
                    <a:cubicBezTo>
                      <a:pt x="10694035" y="1288415"/>
                      <a:pt x="10701909" y="1299337"/>
                      <a:pt x="10709021" y="1316355"/>
                    </a:cubicBezTo>
                    <a:cubicBezTo>
                      <a:pt x="10716514" y="1333881"/>
                      <a:pt x="10723753" y="1345946"/>
                      <a:pt x="10730865" y="1352296"/>
                    </a:cubicBezTo>
                    <a:cubicBezTo>
                      <a:pt x="10737977" y="1358646"/>
                      <a:pt x="10748264" y="1361821"/>
                      <a:pt x="10761726" y="1361821"/>
                    </a:cubicBezTo>
                    <a:cubicBezTo>
                      <a:pt x="10795127" y="1361821"/>
                      <a:pt x="10828782" y="1343660"/>
                      <a:pt x="10862564" y="1307211"/>
                    </a:cubicBezTo>
                    <a:cubicBezTo>
                      <a:pt x="10894314" y="1273302"/>
                      <a:pt x="10921619" y="1232916"/>
                      <a:pt x="10944352" y="1186307"/>
                    </a:cubicBezTo>
                    <a:cubicBezTo>
                      <a:pt x="10967085" y="1139698"/>
                      <a:pt x="10981944" y="1093470"/>
                      <a:pt x="10989183" y="1048004"/>
                    </a:cubicBezTo>
                    <a:cubicBezTo>
                      <a:pt x="11003407" y="957072"/>
                      <a:pt x="10986770" y="911606"/>
                      <a:pt x="10939399" y="911606"/>
                    </a:cubicBezTo>
                    <a:cubicBezTo>
                      <a:pt x="10928604" y="911606"/>
                      <a:pt x="10919714" y="913765"/>
                      <a:pt x="10912856" y="917956"/>
                    </a:cubicBezTo>
                    <a:cubicBezTo>
                      <a:pt x="10905998" y="922147"/>
                      <a:pt x="10891520" y="934593"/>
                      <a:pt x="10869422" y="955294"/>
                    </a:cubicBezTo>
                    <a:cubicBezTo>
                      <a:pt x="10825734" y="996569"/>
                      <a:pt x="10780141" y="1017143"/>
                      <a:pt x="10732643" y="1017143"/>
                    </a:cubicBezTo>
                    <a:cubicBezTo>
                      <a:pt x="10712704" y="1017143"/>
                      <a:pt x="10696575" y="1011174"/>
                      <a:pt x="10684383" y="999363"/>
                    </a:cubicBezTo>
                    <a:cubicBezTo>
                      <a:pt x="10672191" y="987552"/>
                      <a:pt x="10667492" y="973201"/>
                      <a:pt x="10670159" y="956183"/>
                    </a:cubicBezTo>
                    <a:cubicBezTo>
                      <a:pt x="10673588" y="934339"/>
                      <a:pt x="10701909" y="901573"/>
                      <a:pt x="10755249" y="857885"/>
                    </a:cubicBezTo>
                    <a:cubicBezTo>
                      <a:pt x="10905363" y="733552"/>
                      <a:pt x="10988802" y="618363"/>
                      <a:pt x="11005439" y="512318"/>
                    </a:cubicBezTo>
                    <a:cubicBezTo>
                      <a:pt x="11012043" y="470535"/>
                      <a:pt x="11008614" y="430403"/>
                      <a:pt x="10995152" y="392303"/>
                    </a:cubicBezTo>
                    <a:cubicBezTo>
                      <a:pt x="10981690" y="354203"/>
                      <a:pt x="10960735" y="324358"/>
                      <a:pt x="10932160" y="303149"/>
                    </a:cubicBezTo>
                    <a:cubicBezTo>
                      <a:pt x="10868787" y="256413"/>
                      <a:pt x="10783189" y="233172"/>
                      <a:pt x="10675239" y="233172"/>
                    </a:cubicBezTo>
                    <a:close/>
                    <a:moveTo>
                      <a:pt x="11455273" y="245872"/>
                    </a:moveTo>
                    <a:cubicBezTo>
                      <a:pt x="11422380" y="245872"/>
                      <a:pt x="11397869" y="254254"/>
                      <a:pt x="11381740" y="270891"/>
                    </a:cubicBezTo>
                    <a:cubicBezTo>
                      <a:pt x="11365611" y="287528"/>
                      <a:pt x="11339195" y="331978"/>
                      <a:pt x="11302492" y="404114"/>
                    </a:cubicBezTo>
                    <a:cubicBezTo>
                      <a:pt x="11256772" y="492633"/>
                      <a:pt x="11213973" y="584835"/>
                      <a:pt x="11174095" y="680593"/>
                    </a:cubicBezTo>
                    <a:cubicBezTo>
                      <a:pt x="11134217" y="776351"/>
                      <a:pt x="11111738" y="840613"/>
                      <a:pt x="11106531" y="873379"/>
                    </a:cubicBezTo>
                    <a:cubicBezTo>
                      <a:pt x="11102721" y="897636"/>
                      <a:pt x="11109198" y="916432"/>
                      <a:pt x="11125962" y="929767"/>
                    </a:cubicBezTo>
                    <a:cubicBezTo>
                      <a:pt x="11134471" y="937006"/>
                      <a:pt x="11144123" y="942086"/>
                      <a:pt x="11154791" y="944753"/>
                    </a:cubicBezTo>
                    <a:cubicBezTo>
                      <a:pt x="11165459" y="947420"/>
                      <a:pt x="11197717" y="954024"/>
                      <a:pt x="11251692" y="964311"/>
                    </a:cubicBezTo>
                    <a:cubicBezTo>
                      <a:pt x="11315573" y="976503"/>
                      <a:pt x="11366627" y="997077"/>
                      <a:pt x="11404727" y="1026160"/>
                    </a:cubicBezTo>
                    <a:cubicBezTo>
                      <a:pt x="11444224" y="1056513"/>
                      <a:pt x="11460480" y="1094105"/>
                      <a:pt x="11453368" y="1138936"/>
                    </a:cubicBezTo>
                    <a:cubicBezTo>
                      <a:pt x="11447653" y="1175258"/>
                      <a:pt x="11428984" y="1204595"/>
                      <a:pt x="11397488" y="1226693"/>
                    </a:cubicBezTo>
                    <a:cubicBezTo>
                      <a:pt x="11365992" y="1248791"/>
                      <a:pt x="11327257" y="1259840"/>
                      <a:pt x="11281410" y="1259840"/>
                    </a:cubicBezTo>
                    <a:cubicBezTo>
                      <a:pt x="11262487" y="1259840"/>
                      <a:pt x="11237722" y="1256792"/>
                      <a:pt x="11207115" y="1250696"/>
                    </a:cubicBezTo>
                    <a:cubicBezTo>
                      <a:pt x="11176508" y="1244600"/>
                      <a:pt x="11150981" y="1237996"/>
                      <a:pt x="11130534" y="1230630"/>
                    </a:cubicBezTo>
                    <a:cubicBezTo>
                      <a:pt x="11121390" y="1226947"/>
                      <a:pt x="11113516" y="1225169"/>
                      <a:pt x="11107039" y="1225169"/>
                    </a:cubicBezTo>
                    <a:cubicBezTo>
                      <a:pt x="11095228" y="1225169"/>
                      <a:pt x="11083290" y="1235456"/>
                      <a:pt x="11071479" y="1256157"/>
                    </a:cubicBezTo>
                    <a:cubicBezTo>
                      <a:pt x="11059668" y="1276858"/>
                      <a:pt x="11051413" y="1301369"/>
                      <a:pt x="11046968" y="1329817"/>
                    </a:cubicBezTo>
                    <a:cubicBezTo>
                      <a:pt x="11039221" y="1378966"/>
                      <a:pt x="11063732" y="1413764"/>
                      <a:pt x="11120374" y="1434465"/>
                    </a:cubicBezTo>
                    <a:cubicBezTo>
                      <a:pt x="11181588" y="1457452"/>
                      <a:pt x="11251819" y="1469009"/>
                      <a:pt x="11331067" y="1469009"/>
                    </a:cubicBezTo>
                    <a:cubicBezTo>
                      <a:pt x="11430889" y="1469009"/>
                      <a:pt x="11524869" y="1452626"/>
                      <a:pt x="11612753" y="1419860"/>
                    </a:cubicBezTo>
                    <a:cubicBezTo>
                      <a:pt x="11700637" y="1387094"/>
                      <a:pt x="11775059" y="1340739"/>
                      <a:pt x="11835765" y="1280668"/>
                    </a:cubicBezTo>
                    <a:cubicBezTo>
                      <a:pt x="11912473" y="1204849"/>
                      <a:pt x="11957431" y="1124585"/>
                      <a:pt x="11970766" y="1039622"/>
                    </a:cubicBezTo>
                    <a:cubicBezTo>
                      <a:pt x="11978894" y="987425"/>
                      <a:pt x="11973052" y="939038"/>
                      <a:pt x="11953113" y="894080"/>
                    </a:cubicBezTo>
                    <a:cubicBezTo>
                      <a:pt x="11925681" y="831596"/>
                      <a:pt x="11883390" y="784352"/>
                      <a:pt x="11826367" y="752221"/>
                    </a:cubicBezTo>
                    <a:cubicBezTo>
                      <a:pt x="11747119" y="706755"/>
                      <a:pt x="11649456" y="677291"/>
                      <a:pt x="11533378" y="663956"/>
                    </a:cubicBezTo>
                    <a:cubicBezTo>
                      <a:pt x="11502009" y="660908"/>
                      <a:pt x="11482070" y="656336"/>
                      <a:pt x="11473561" y="650367"/>
                    </a:cubicBezTo>
                    <a:cubicBezTo>
                      <a:pt x="11465052" y="644398"/>
                      <a:pt x="11462004" y="633730"/>
                      <a:pt x="11464417" y="618490"/>
                    </a:cubicBezTo>
                    <a:cubicBezTo>
                      <a:pt x="11470132" y="582168"/>
                      <a:pt x="11493500" y="563880"/>
                      <a:pt x="11534521" y="563880"/>
                    </a:cubicBezTo>
                    <a:lnTo>
                      <a:pt x="11900408" y="563880"/>
                    </a:lnTo>
                    <a:cubicBezTo>
                      <a:pt x="11926824" y="563880"/>
                      <a:pt x="11949811" y="554736"/>
                      <a:pt x="11969496" y="536575"/>
                    </a:cubicBezTo>
                    <a:cubicBezTo>
                      <a:pt x="11994134" y="513588"/>
                      <a:pt x="12016105" y="482219"/>
                      <a:pt x="12035282" y="442468"/>
                    </a:cubicBezTo>
                    <a:cubicBezTo>
                      <a:pt x="12054459" y="402717"/>
                      <a:pt x="12067286" y="362331"/>
                      <a:pt x="12073763" y="321056"/>
                    </a:cubicBezTo>
                    <a:cubicBezTo>
                      <a:pt x="12078462" y="291338"/>
                      <a:pt x="12077827" y="271399"/>
                      <a:pt x="12071858" y="260985"/>
                    </a:cubicBezTo>
                    <a:cubicBezTo>
                      <a:pt x="12065889" y="250571"/>
                      <a:pt x="12052173" y="245491"/>
                      <a:pt x="12030583" y="245491"/>
                    </a:cubicBezTo>
                    <a:close/>
                    <a:moveTo>
                      <a:pt x="5248529" y="370205"/>
                    </a:moveTo>
                    <a:cubicBezTo>
                      <a:pt x="5219319" y="370205"/>
                      <a:pt x="5185918" y="376174"/>
                      <a:pt x="5148199" y="387985"/>
                    </a:cubicBezTo>
                    <a:cubicBezTo>
                      <a:pt x="5110480" y="399796"/>
                      <a:pt x="5078603" y="414528"/>
                      <a:pt x="5052568" y="432054"/>
                    </a:cubicBezTo>
                    <a:cubicBezTo>
                      <a:pt x="5018151" y="455168"/>
                      <a:pt x="4998339" y="466598"/>
                      <a:pt x="4992878" y="466598"/>
                    </a:cubicBezTo>
                    <a:cubicBezTo>
                      <a:pt x="4979924" y="466598"/>
                      <a:pt x="4975225" y="455422"/>
                      <a:pt x="4978781" y="432943"/>
                    </a:cubicBezTo>
                    <a:cubicBezTo>
                      <a:pt x="4982845" y="407416"/>
                      <a:pt x="4981194" y="391541"/>
                      <a:pt x="4974082" y="385191"/>
                    </a:cubicBezTo>
                    <a:cubicBezTo>
                      <a:pt x="4966970" y="378841"/>
                      <a:pt x="4946904" y="375666"/>
                      <a:pt x="4914011" y="375666"/>
                    </a:cubicBezTo>
                    <a:cubicBezTo>
                      <a:pt x="4836033" y="376936"/>
                      <a:pt x="4725670" y="411099"/>
                      <a:pt x="4582922" y="478409"/>
                    </a:cubicBezTo>
                    <a:cubicBezTo>
                      <a:pt x="4546219" y="495935"/>
                      <a:pt x="4518787" y="514096"/>
                      <a:pt x="4500753" y="532511"/>
                    </a:cubicBezTo>
                    <a:cubicBezTo>
                      <a:pt x="4482719" y="550926"/>
                      <a:pt x="4471797" y="572389"/>
                      <a:pt x="4467987" y="596646"/>
                    </a:cubicBezTo>
                    <a:cubicBezTo>
                      <a:pt x="4464812" y="616712"/>
                      <a:pt x="4467606" y="633857"/>
                      <a:pt x="4476115" y="648081"/>
                    </a:cubicBezTo>
                    <a:cubicBezTo>
                      <a:pt x="4484624" y="662305"/>
                      <a:pt x="4497324" y="671322"/>
                      <a:pt x="4513961" y="674878"/>
                    </a:cubicBezTo>
                    <a:cubicBezTo>
                      <a:pt x="4535932" y="679704"/>
                      <a:pt x="4548632" y="683006"/>
                      <a:pt x="4552442" y="684911"/>
                    </a:cubicBezTo>
                    <a:cubicBezTo>
                      <a:pt x="4556252" y="686816"/>
                      <a:pt x="4558665" y="690753"/>
                      <a:pt x="4559935" y="696722"/>
                    </a:cubicBezTo>
                    <a:cubicBezTo>
                      <a:pt x="4562983" y="714883"/>
                      <a:pt x="4554728" y="798576"/>
                      <a:pt x="4535170" y="947674"/>
                    </a:cubicBezTo>
                    <a:cubicBezTo>
                      <a:pt x="4503420" y="1129030"/>
                      <a:pt x="4481576" y="1238758"/>
                      <a:pt x="4469384" y="1276858"/>
                    </a:cubicBezTo>
                    <a:cubicBezTo>
                      <a:pt x="4457192" y="1314958"/>
                      <a:pt x="4435856" y="1341374"/>
                      <a:pt x="4405503" y="1355979"/>
                    </a:cubicBezTo>
                    <a:cubicBezTo>
                      <a:pt x="4384421" y="1366266"/>
                      <a:pt x="4369816" y="1376172"/>
                      <a:pt x="4361561" y="1385570"/>
                    </a:cubicBezTo>
                    <a:cubicBezTo>
                      <a:pt x="4353306" y="1394968"/>
                      <a:pt x="4347845" y="1408811"/>
                      <a:pt x="4344924" y="1426972"/>
                    </a:cubicBezTo>
                    <a:cubicBezTo>
                      <a:pt x="4338701" y="1466342"/>
                      <a:pt x="4355973" y="1499362"/>
                      <a:pt x="4396613" y="1526159"/>
                    </a:cubicBezTo>
                    <a:cubicBezTo>
                      <a:pt x="4476242" y="1578864"/>
                      <a:pt x="4574667" y="1605280"/>
                      <a:pt x="4691888" y="1605280"/>
                    </a:cubicBezTo>
                    <a:cubicBezTo>
                      <a:pt x="4757674" y="1605280"/>
                      <a:pt x="4810252" y="1595374"/>
                      <a:pt x="4849495" y="1575689"/>
                    </a:cubicBezTo>
                    <a:cubicBezTo>
                      <a:pt x="4888738" y="1556004"/>
                      <a:pt x="4911217" y="1527937"/>
                      <a:pt x="4916932" y="1491615"/>
                    </a:cubicBezTo>
                    <a:cubicBezTo>
                      <a:pt x="4919472" y="1475232"/>
                      <a:pt x="4918710" y="1463548"/>
                      <a:pt x="4914773" y="1456563"/>
                    </a:cubicBezTo>
                    <a:cubicBezTo>
                      <a:pt x="4910836" y="1449578"/>
                      <a:pt x="4897120" y="1436116"/>
                      <a:pt x="4873752" y="1416050"/>
                    </a:cubicBezTo>
                    <a:cubicBezTo>
                      <a:pt x="4848479" y="1394841"/>
                      <a:pt x="4839589" y="1360297"/>
                      <a:pt x="4847082" y="1312418"/>
                    </a:cubicBezTo>
                    <a:cubicBezTo>
                      <a:pt x="4852797" y="1276096"/>
                      <a:pt x="4863719" y="1257808"/>
                      <a:pt x="4879975" y="1257808"/>
                    </a:cubicBezTo>
                    <a:cubicBezTo>
                      <a:pt x="4885944" y="1257808"/>
                      <a:pt x="4893310" y="1260221"/>
                      <a:pt x="4902327" y="1265047"/>
                    </a:cubicBezTo>
                    <a:cubicBezTo>
                      <a:pt x="4947158" y="1289304"/>
                      <a:pt x="4992370" y="1301496"/>
                      <a:pt x="5038344" y="1301496"/>
                    </a:cubicBezTo>
                    <a:cubicBezTo>
                      <a:pt x="5128514" y="1301496"/>
                      <a:pt x="5214874" y="1263015"/>
                      <a:pt x="5297678" y="1185926"/>
                    </a:cubicBezTo>
                    <a:cubicBezTo>
                      <a:pt x="5404993" y="1087120"/>
                      <a:pt x="5470525" y="961263"/>
                      <a:pt x="5494528" y="808482"/>
                    </a:cubicBezTo>
                    <a:cubicBezTo>
                      <a:pt x="5505704" y="736981"/>
                      <a:pt x="5504561" y="668655"/>
                      <a:pt x="5490972" y="603885"/>
                    </a:cubicBezTo>
                    <a:cubicBezTo>
                      <a:pt x="5478018" y="542036"/>
                      <a:pt x="5454269" y="490855"/>
                      <a:pt x="5419598" y="450215"/>
                    </a:cubicBezTo>
                    <a:cubicBezTo>
                      <a:pt x="5374005" y="396875"/>
                      <a:pt x="5316855" y="370205"/>
                      <a:pt x="5248402" y="37020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7639" t="-113381" r="-10426" b="-41446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MY"/>
              </a:p>
            </p:txBody>
          </p:sp>
        </p:grp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56918F4D-BB93-F8DD-8124-59AF4C0E5378}"/>
              </a:ext>
            </a:extLst>
          </p:cNvPr>
          <p:cNvSpPr txBox="1"/>
          <p:nvPr/>
        </p:nvSpPr>
        <p:spPr>
          <a:xfrm>
            <a:off x="863692" y="3706528"/>
            <a:ext cx="8801590" cy="784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7"/>
              </a:lnSpc>
            </a:pPr>
            <a:r>
              <a:rPr lang="en-US" sz="6439" spc="128" dirty="0">
                <a:solidFill>
                  <a:srgbClr val="000000"/>
                </a:solidFill>
                <a:latin typeface="Amasis MT Pro Black" panose="02040A04050005020304" pitchFamily="18" charset="0"/>
              </a:rPr>
              <a:t>TITLE :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C7D20B4-4EA8-FA70-CC42-13594E50DB95}"/>
              </a:ext>
            </a:extLst>
          </p:cNvPr>
          <p:cNvSpPr txBox="1"/>
          <p:nvPr/>
        </p:nvSpPr>
        <p:spPr>
          <a:xfrm>
            <a:off x="863692" y="4668644"/>
            <a:ext cx="8801590" cy="4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7"/>
              </a:lnSpc>
            </a:pPr>
            <a:r>
              <a:rPr lang="en-US" sz="3839" spc="76" dirty="0">
                <a:solidFill>
                  <a:srgbClr val="000000"/>
                </a:solidFill>
                <a:latin typeface="Amasis MT Pro" panose="02040504050005020304" pitchFamily="18" charset="0"/>
              </a:rPr>
              <a:t>SUB TITLE :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9AE82FF-31F8-33D1-7B5C-B60F0FFAF9DA}"/>
              </a:ext>
            </a:extLst>
          </p:cNvPr>
          <p:cNvSpPr txBox="1"/>
          <p:nvPr/>
        </p:nvSpPr>
        <p:spPr>
          <a:xfrm>
            <a:off x="1536701" y="5867154"/>
            <a:ext cx="723900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600" dirty="0">
                <a:solidFill>
                  <a:srgbClr val="003376"/>
                </a:solidFill>
                <a:latin typeface="Futura Bold"/>
              </a:rPr>
              <a:t>AGENCY/SCHOOL/UNIVERSITY/POLYTECHNIC/COLLEGE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2000" cy="7644108"/>
          </a:xfrm>
          <a:custGeom>
            <a:avLst/>
            <a:gdLst/>
            <a:ahLst/>
            <a:cxnLst/>
            <a:rect l="l" t="t" r="r" b="b"/>
            <a:pathLst>
              <a:path w="10692000" h="7739359">
                <a:moveTo>
                  <a:pt x="0" y="0"/>
                </a:moveTo>
                <a:lnTo>
                  <a:pt x="10692000" y="0"/>
                </a:lnTo>
                <a:lnTo>
                  <a:pt x="10692000" y="7739359"/>
                </a:lnTo>
                <a:lnTo>
                  <a:pt x="0" y="773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783" b="-94780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Freeform 3"/>
          <p:cNvSpPr/>
          <p:nvPr/>
        </p:nvSpPr>
        <p:spPr>
          <a:xfrm>
            <a:off x="1442443" y="7133320"/>
            <a:ext cx="9336334" cy="510788"/>
          </a:xfrm>
          <a:custGeom>
            <a:avLst/>
            <a:gdLst/>
            <a:ahLst/>
            <a:cxnLst/>
            <a:rect l="l" t="t" r="r" b="b"/>
            <a:pathLst>
              <a:path w="9687353" h="510788">
                <a:moveTo>
                  <a:pt x="0" y="0"/>
                </a:moveTo>
                <a:lnTo>
                  <a:pt x="9687353" y="0"/>
                </a:lnTo>
                <a:lnTo>
                  <a:pt x="9687353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4" name="Freeform 4"/>
          <p:cNvSpPr/>
          <p:nvPr/>
        </p:nvSpPr>
        <p:spPr>
          <a:xfrm>
            <a:off x="1598777" y="7133320"/>
            <a:ext cx="9180000" cy="510788"/>
          </a:xfrm>
          <a:custGeom>
            <a:avLst/>
            <a:gdLst/>
            <a:ahLst/>
            <a:cxnLst/>
            <a:rect l="l" t="t" r="r" b="b"/>
            <a:pathLst>
              <a:path w="9180000" h="510788">
                <a:moveTo>
                  <a:pt x="0" y="0"/>
                </a:moveTo>
                <a:lnTo>
                  <a:pt x="9180000" y="0"/>
                </a:lnTo>
                <a:lnTo>
                  <a:pt x="9180000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8000"/>
            </a:blip>
            <a:stretch>
              <a:fillRect t="-499355" b="-42730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TextBox 5"/>
          <p:cNvSpPr txBox="1"/>
          <p:nvPr/>
        </p:nvSpPr>
        <p:spPr>
          <a:xfrm>
            <a:off x="10304479" y="7166613"/>
            <a:ext cx="200352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1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7018329"/>
            <a:ext cx="2724194" cy="625779"/>
          </a:xfrm>
          <a:custGeom>
            <a:avLst/>
            <a:gdLst/>
            <a:ahLst/>
            <a:cxnLst/>
            <a:rect l="l" t="t" r="r" b="b"/>
            <a:pathLst>
              <a:path w="2724194" h="1471065">
                <a:moveTo>
                  <a:pt x="0" y="0"/>
                </a:moveTo>
                <a:lnTo>
                  <a:pt x="2724194" y="0"/>
                </a:lnTo>
                <a:lnTo>
                  <a:pt x="2724194" y="1471065"/>
                </a:lnTo>
                <a:lnTo>
                  <a:pt x="0" y="1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1" b="-135077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7" name="Group 7"/>
          <p:cNvGrpSpPr/>
          <p:nvPr/>
        </p:nvGrpSpPr>
        <p:grpSpPr>
          <a:xfrm>
            <a:off x="86777" y="7133320"/>
            <a:ext cx="2174631" cy="292884"/>
            <a:chOff x="0" y="0"/>
            <a:chExt cx="2899509" cy="39051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899509" cy="390512"/>
              <a:chOff x="0" y="0"/>
              <a:chExt cx="12100065" cy="162966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100052" cy="1629664"/>
              </a:xfrm>
              <a:custGeom>
                <a:avLst/>
                <a:gdLst/>
                <a:ahLst/>
                <a:cxnLst/>
                <a:rect l="l" t="t" r="r" b="b"/>
                <a:pathLst>
                  <a:path w="12100052" h="1629664">
                    <a:moveTo>
                      <a:pt x="494284" y="35433"/>
                    </a:moveTo>
                    <a:cubicBezTo>
                      <a:pt x="464058" y="35433"/>
                      <a:pt x="431800" y="39370"/>
                      <a:pt x="398272" y="47117"/>
                    </a:cubicBezTo>
                    <a:cubicBezTo>
                      <a:pt x="364998" y="54864"/>
                      <a:pt x="329565" y="66548"/>
                      <a:pt x="292989" y="81788"/>
                    </a:cubicBezTo>
                    <a:cubicBezTo>
                      <a:pt x="256032" y="97155"/>
                      <a:pt x="226822" y="115951"/>
                      <a:pt x="205867" y="137541"/>
                    </a:cubicBezTo>
                    <a:cubicBezTo>
                      <a:pt x="184404" y="159766"/>
                      <a:pt x="171196" y="185420"/>
                      <a:pt x="165608" y="221488"/>
                    </a:cubicBezTo>
                    <a:lnTo>
                      <a:pt x="164973" y="235966"/>
                    </a:lnTo>
                    <a:cubicBezTo>
                      <a:pt x="164973" y="269113"/>
                      <a:pt x="178054" y="296037"/>
                      <a:pt x="203835" y="316357"/>
                    </a:cubicBezTo>
                    <a:lnTo>
                      <a:pt x="246126" y="337693"/>
                    </a:lnTo>
                    <a:lnTo>
                      <a:pt x="301498" y="344551"/>
                    </a:lnTo>
                    <a:cubicBezTo>
                      <a:pt x="348996" y="344551"/>
                      <a:pt x="394462" y="338963"/>
                      <a:pt x="436753" y="328041"/>
                    </a:cubicBezTo>
                    <a:cubicBezTo>
                      <a:pt x="479171" y="316992"/>
                      <a:pt x="519557" y="300355"/>
                      <a:pt x="556641" y="278257"/>
                    </a:cubicBezTo>
                    <a:cubicBezTo>
                      <a:pt x="605536" y="249174"/>
                      <a:pt x="634365" y="208915"/>
                      <a:pt x="643255" y="152273"/>
                    </a:cubicBezTo>
                    <a:lnTo>
                      <a:pt x="643763" y="139827"/>
                    </a:lnTo>
                    <a:cubicBezTo>
                      <a:pt x="643763" y="110617"/>
                      <a:pt x="632079" y="86360"/>
                      <a:pt x="609092" y="67818"/>
                    </a:cubicBezTo>
                    <a:cubicBezTo>
                      <a:pt x="595630" y="57023"/>
                      <a:pt x="578993" y="48768"/>
                      <a:pt x="559562" y="43434"/>
                    </a:cubicBezTo>
                    <a:lnTo>
                      <a:pt x="494284" y="35560"/>
                    </a:lnTo>
                    <a:close/>
                    <a:moveTo>
                      <a:pt x="9605010" y="523494"/>
                    </a:moveTo>
                    <a:lnTo>
                      <a:pt x="9607042" y="523494"/>
                    </a:lnTo>
                    <a:lnTo>
                      <a:pt x="9625330" y="537083"/>
                    </a:lnTo>
                    <a:cubicBezTo>
                      <a:pt x="9634347" y="546735"/>
                      <a:pt x="9641459" y="561467"/>
                      <a:pt x="9646539" y="580898"/>
                    </a:cubicBezTo>
                    <a:cubicBezTo>
                      <a:pt x="9656318" y="618490"/>
                      <a:pt x="9661652" y="668528"/>
                      <a:pt x="9662541" y="734441"/>
                    </a:cubicBezTo>
                    <a:lnTo>
                      <a:pt x="9662541" y="744474"/>
                    </a:lnTo>
                    <a:cubicBezTo>
                      <a:pt x="9662541" y="800100"/>
                      <a:pt x="9658603" y="853186"/>
                      <a:pt x="9650857" y="902462"/>
                    </a:cubicBezTo>
                    <a:cubicBezTo>
                      <a:pt x="9643491" y="949325"/>
                      <a:pt x="9632188" y="984631"/>
                      <a:pt x="9617075" y="1007491"/>
                    </a:cubicBezTo>
                    <a:cubicBezTo>
                      <a:pt x="9603232" y="1028446"/>
                      <a:pt x="9586595" y="1038606"/>
                      <a:pt x="9555480" y="1038606"/>
                    </a:cubicBezTo>
                    <a:lnTo>
                      <a:pt x="9539351" y="1027684"/>
                    </a:lnTo>
                    <a:cubicBezTo>
                      <a:pt x="9531223" y="1019556"/>
                      <a:pt x="9524746" y="1006602"/>
                      <a:pt x="9520047" y="989457"/>
                    </a:cubicBezTo>
                    <a:cubicBezTo>
                      <a:pt x="9504807" y="933069"/>
                      <a:pt x="9497187" y="871474"/>
                      <a:pt x="9497187" y="806577"/>
                    </a:cubicBezTo>
                    <a:cubicBezTo>
                      <a:pt x="9497187" y="758952"/>
                      <a:pt x="9501378" y="708279"/>
                      <a:pt x="9509506" y="656209"/>
                    </a:cubicBezTo>
                    <a:cubicBezTo>
                      <a:pt x="9516745" y="610362"/>
                      <a:pt x="9528048" y="575691"/>
                      <a:pt x="9543288" y="553466"/>
                    </a:cubicBezTo>
                    <a:cubicBezTo>
                      <a:pt x="9556750" y="533654"/>
                      <a:pt x="9573133" y="523621"/>
                      <a:pt x="9605137" y="523621"/>
                    </a:cubicBezTo>
                    <a:close/>
                    <a:moveTo>
                      <a:pt x="5026406" y="658241"/>
                    </a:moveTo>
                    <a:cubicBezTo>
                      <a:pt x="5049393" y="658241"/>
                      <a:pt x="5067173" y="667639"/>
                      <a:pt x="5080762" y="686689"/>
                    </a:cubicBezTo>
                    <a:cubicBezTo>
                      <a:pt x="5095748" y="708025"/>
                      <a:pt x="5103368" y="740537"/>
                      <a:pt x="5103368" y="783336"/>
                    </a:cubicBezTo>
                    <a:cubicBezTo>
                      <a:pt x="5103368" y="807593"/>
                      <a:pt x="5100955" y="835406"/>
                      <a:pt x="5096129" y="866140"/>
                    </a:cubicBezTo>
                    <a:cubicBezTo>
                      <a:pt x="5085715" y="932815"/>
                      <a:pt x="5068824" y="983107"/>
                      <a:pt x="5045964" y="1015873"/>
                    </a:cubicBezTo>
                    <a:cubicBezTo>
                      <a:pt x="5024120" y="1047115"/>
                      <a:pt x="4997323" y="1062228"/>
                      <a:pt x="4964049" y="1062228"/>
                    </a:cubicBezTo>
                    <a:cubicBezTo>
                      <a:pt x="4942967" y="1062228"/>
                      <a:pt x="4926965" y="1057529"/>
                      <a:pt x="4908931" y="1041146"/>
                    </a:cubicBezTo>
                    <a:lnTo>
                      <a:pt x="4905121" y="1021969"/>
                    </a:lnTo>
                    <a:cubicBezTo>
                      <a:pt x="4905121" y="1019302"/>
                      <a:pt x="4905375" y="1016508"/>
                      <a:pt x="4907280" y="1004316"/>
                    </a:cubicBezTo>
                    <a:lnTo>
                      <a:pt x="4962652" y="734060"/>
                    </a:lnTo>
                    <a:cubicBezTo>
                      <a:pt x="4968240" y="707771"/>
                      <a:pt x="4976749" y="688086"/>
                      <a:pt x="4987925" y="675513"/>
                    </a:cubicBezTo>
                    <a:cubicBezTo>
                      <a:pt x="4998212" y="663956"/>
                      <a:pt x="5010785" y="658241"/>
                      <a:pt x="5026533" y="658241"/>
                    </a:cubicBezTo>
                    <a:close/>
                    <a:moveTo>
                      <a:pt x="2339594" y="604647"/>
                    </a:moveTo>
                    <a:cubicBezTo>
                      <a:pt x="2352167" y="605282"/>
                      <a:pt x="2362454" y="609600"/>
                      <a:pt x="2370963" y="617982"/>
                    </a:cubicBezTo>
                    <a:cubicBezTo>
                      <a:pt x="2380107" y="626999"/>
                      <a:pt x="2387346" y="640969"/>
                      <a:pt x="2392426" y="659257"/>
                    </a:cubicBezTo>
                    <a:cubicBezTo>
                      <a:pt x="2402967" y="698754"/>
                      <a:pt x="2409317" y="751078"/>
                      <a:pt x="2411222" y="814705"/>
                    </a:cubicBezTo>
                    <a:lnTo>
                      <a:pt x="2411857" y="851916"/>
                    </a:lnTo>
                    <a:cubicBezTo>
                      <a:pt x="2411857" y="900938"/>
                      <a:pt x="2408682" y="946150"/>
                      <a:pt x="2402332" y="986155"/>
                    </a:cubicBezTo>
                    <a:cubicBezTo>
                      <a:pt x="2397379" y="1017905"/>
                      <a:pt x="2388108" y="1041908"/>
                      <a:pt x="2375027" y="1057148"/>
                    </a:cubicBezTo>
                    <a:cubicBezTo>
                      <a:pt x="2362581" y="1071626"/>
                      <a:pt x="2346706" y="1078611"/>
                      <a:pt x="2326259" y="1078611"/>
                    </a:cubicBezTo>
                    <a:cubicBezTo>
                      <a:pt x="2310765" y="1078611"/>
                      <a:pt x="2298700" y="1073785"/>
                      <a:pt x="2289302" y="1063879"/>
                    </a:cubicBezTo>
                    <a:cubicBezTo>
                      <a:pt x="2279269" y="1053211"/>
                      <a:pt x="2272284" y="1036574"/>
                      <a:pt x="2268220" y="1014095"/>
                    </a:cubicBezTo>
                    <a:cubicBezTo>
                      <a:pt x="2259203" y="966470"/>
                      <a:pt x="2253615" y="910971"/>
                      <a:pt x="2251329" y="848995"/>
                    </a:cubicBezTo>
                    <a:lnTo>
                      <a:pt x="2250313" y="798703"/>
                    </a:lnTo>
                    <a:cubicBezTo>
                      <a:pt x="2250313" y="760095"/>
                      <a:pt x="2252345" y="727837"/>
                      <a:pt x="2256282" y="702564"/>
                    </a:cubicBezTo>
                    <a:cubicBezTo>
                      <a:pt x="2260981" y="672338"/>
                      <a:pt x="2271395" y="647954"/>
                      <a:pt x="2287143" y="630047"/>
                    </a:cubicBezTo>
                    <a:cubicBezTo>
                      <a:pt x="2302256" y="612902"/>
                      <a:pt x="2319401" y="604647"/>
                      <a:pt x="2339594" y="604647"/>
                    </a:cubicBezTo>
                    <a:close/>
                    <a:moveTo>
                      <a:pt x="556387" y="377444"/>
                    </a:moveTo>
                    <a:cubicBezTo>
                      <a:pt x="517779" y="377444"/>
                      <a:pt x="461391" y="386715"/>
                      <a:pt x="388874" y="405130"/>
                    </a:cubicBezTo>
                    <a:cubicBezTo>
                      <a:pt x="316865" y="423418"/>
                      <a:pt x="247396" y="445897"/>
                      <a:pt x="182626" y="472059"/>
                    </a:cubicBezTo>
                    <a:cubicBezTo>
                      <a:pt x="131953" y="492506"/>
                      <a:pt x="102870" y="524383"/>
                      <a:pt x="95377" y="572135"/>
                    </a:cubicBezTo>
                    <a:lnTo>
                      <a:pt x="94996" y="582041"/>
                    </a:lnTo>
                    <a:cubicBezTo>
                      <a:pt x="94996" y="597281"/>
                      <a:pt x="99060" y="610997"/>
                      <a:pt x="107061" y="623062"/>
                    </a:cubicBezTo>
                    <a:cubicBezTo>
                      <a:pt x="114808" y="634619"/>
                      <a:pt x="126365" y="644525"/>
                      <a:pt x="141351" y="652526"/>
                    </a:cubicBezTo>
                    <a:cubicBezTo>
                      <a:pt x="151638" y="657987"/>
                      <a:pt x="159258" y="664591"/>
                      <a:pt x="168910" y="679323"/>
                    </a:cubicBezTo>
                    <a:lnTo>
                      <a:pt x="171196" y="698627"/>
                    </a:lnTo>
                    <a:cubicBezTo>
                      <a:pt x="170815" y="707263"/>
                      <a:pt x="167640" y="739267"/>
                      <a:pt x="161417" y="793623"/>
                    </a:cubicBezTo>
                    <a:cubicBezTo>
                      <a:pt x="155194" y="847979"/>
                      <a:pt x="150622" y="885571"/>
                      <a:pt x="147574" y="905383"/>
                    </a:cubicBezTo>
                    <a:cubicBezTo>
                      <a:pt x="137922" y="966851"/>
                      <a:pt x="127127" y="1013460"/>
                      <a:pt x="115570" y="1043940"/>
                    </a:cubicBezTo>
                    <a:cubicBezTo>
                      <a:pt x="104521" y="1073150"/>
                      <a:pt x="90297" y="1094232"/>
                      <a:pt x="73406" y="1106678"/>
                    </a:cubicBezTo>
                    <a:cubicBezTo>
                      <a:pt x="44831" y="1127506"/>
                      <a:pt x="27051" y="1142492"/>
                      <a:pt x="18923" y="1152525"/>
                    </a:cubicBezTo>
                    <a:cubicBezTo>
                      <a:pt x="10160" y="1163320"/>
                      <a:pt x="4318" y="1178052"/>
                      <a:pt x="635" y="1201928"/>
                    </a:cubicBezTo>
                    <a:lnTo>
                      <a:pt x="0" y="1212215"/>
                    </a:lnTo>
                    <a:cubicBezTo>
                      <a:pt x="0" y="1228217"/>
                      <a:pt x="4064" y="1243076"/>
                      <a:pt x="12192" y="1256284"/>
                    </a:cubicBezTo>
                    <a:cubicBezTo>
                      <a:pt x="22860" y="1273937"/>
                      <a:pt x="38735" y="1286383"/>
                      <a:pt x="59563" y="1293368"/>
                    </a:cubicBezTo>
                    <a:cubicBezTo>
                      <a:pt x="86741" y="1302004"/>
                      <a:pt x="119507" y="1308608"/>
                      <a:pt x="157099" y="1312926"/>
                    </a:cubicBezTo>
                    <a:cubicBezTo>
                      <a:pt x="193167" y="1317117"/>
                      <a:pt x="239268" y="1319276"/>
                      <a:pt x="285242" y="1319403"/>
                    </a:cubicBezTo>
                    <a:cubicBezTo>
                      <a:pt x="329692" y="1319403"/>
                      <a:pt x="369697" y="1316863"/>
                      <a:pt x="403987" y="1311910"/>
                    </a:cubicBezTo>
                    <a:cubicBezTo>
                      <a:pt x="438658" y="1306957"/>
                      <a:pt x="468630" y="1299210"/>
                      <a:pt x="493141" y="1289177"/>
                    </a:cubicBezTo>
                    <a:cubicBezTo>
                      <a:pt x="544322" y="1267968"/>
                      <a:pt x="573659" y="1235202"/>
                      <a:pt x="580517" y="1191768"/>
                    </a:cubicBezTo>
                    <a:cubicBezTo>
                      <a:pt x="581406" y="1186053"/>
                      <a:pt x="581914" y="1180465"/>
                      <a:pt x="581914" y="1165479"/>
                    </a:cubicBezTo>
                    <a:lnTo>
                      <a:pt x="576834" y="1148969"/>
                    </a:lnTo>
                    <a:cubicBezTo>
                      <a:pt x="571881" y="1137920"/>
                      <a:pt x="561721" y="1125474"/>
                      <a:pt x="545719" y="1110869"/>
                    </a:cubicBezTo>
                    <a:cubicBezTo>
                      <a:pt x="529844" y="1096391"/>
                      <a:pt x="520192" y="1080516"/>
                      <a:pt x="515747" y="1057783"/>
                    </a:cubicBezTo>
                    <a:lnTo>
                      <a:pt x="515112" y="1040892"/>
                    </a:lnTo>
                    <a:cubicBezTo>
                      <a:pt x="515112" y="1024001"/>
                      <a:pt x="517144" y="1002284"/>
                      <a:pt x="521208" y="976249"/>
                    </a:cubicBezTo>
                    <a:lnTo>
                      <a:pt x="605282" y="440944"/>
                    </a:lnTo>
                    <a:lnTo>
                      <a:pt x="605790" y="428752"/>
                    </a:lnTo>
                    <a:cubicBezTo>
                      <a:pt x="605790" y="412496"/>
                      <a:pt x="601599" y="399796"/>
                      <a:pt x="593090" y="390906"/>
                    </a:cubicBezTo>
                    <a:cubicBezTo>
                      <a:pt x="584581" y="381889"/>
                      <a:pt x="572262" y="377317"/>
                      <a:pt x="556387" y="377317"/>
                    </a:cubicBezTo>
                    <a:close/>
                    <a:moveTo>
                      <a:pt x="7593584" y="376428"/>
                    </a:moveTo>
                    <a:cubicBezTo>
                      <a:pt x="7533640" y="376428"/>
                      <a:pt x="7490968" y="382143"/>
                      <a:pt x="7463282" y="393700"/>
                    </a:cubicBezTo>
                    <a:cubicBezTo>
                      <a:pt x="7447153" y="400431"/>
                      <a:pt x="7432802" y="411099"/>
                      <a:pt x="7420737" y="425196"/>
                    </a:cubicBezTo>
                    <a:cubicBezTo>
                      <a:pt x="7408418" y="439674"/>
                      <a:pt x="7400925" y="454787"/>
                      <a:pt x="7398131" y="472567"/>
                    </a:cubicBezTo>
                    <a:lnTo>
                      <a:pt x="7398003" y="477393"/>
                    </a:lnTo>
                    <a:cubicBezTo>
                      <a:pt x="7398003" y="488315"/>
                      <a:pt x="7401433" y="501396"/>
                      <a:pt x="7408545" y="517271"/>
                    </a:cubicBezTo>
                    <a:cubicBezTo>
                      <a:pt x="7416927" y="535813"/>
                      <a:pt x="7418705" y="546100"/>
                      <a:pt x="7418578" y="553974"/>
                    </a:cubicBezTo>
                    <a:cubicBezTo>
                      <a:pt x="7417562" y="560197"/>
                      <a:pt x="7411720" y="575437"/>
                      <a:pt x="7383526" y="608457"/>
                    </a:cubicBezTo>
                    <a:cubicBezTo>
                      <a:pt x="7372858" y="620903"/>
                      <a:pt x="7363587" y="630428"/>
                      <a:pt x="7348601" y="643128"/>
                    </a:cubicBezTo>
                    <a:lnTo>
                      <a:pt x="7343775" y="644652"/>
                    </a:lnTo>
                    <a:cubicBezTo>
                      <a:pt x="7342378" y="644017"/>
                      <a:pt x="7335139" y="639826"/>
                      <a:pt x="7321550" y="614680"/>
                    </a:cubicBezTo>
                    <a:cubicBezTo>
                      <a:pt x="7308596" y="590804"/>
                      <a:pt x="7305802" y="577469"/>
                      <a:pt x="7305802" y="569087"/>
                    </a:cubicBezTo>
                    <a:lnTo>
                      <a:pt x="7306056" y="566801"/>
                    </a:lnTo>
                    <a:lnTo>
                      <a:pt x="7306818" y="561975"/>
                    </a:lnTo>
                    <a:lnTo>
                      <a:pt x="7311771" y="552958"/>
                    </a:lnTo>
                    <a:cubicBezTo>
                      <a:pt x="7335901" y="519557"/>
                      <a:pt x="7348855" y="495554"/>
                      <a:pt x="7352030" y="474726"/>
                    </a:cubicBezTo>
                    <a:lnTo>
                      <a:pt x="7352411" y="465328"/>
                    </a:lnTo>
                    <a:cubicBezTo>
                      <a:pt x="7352411" y="447421"/>
                      <a:pt x="7346569" y="432054"/>
                      <a:pt x="7334885" y="419735"/>
                    </a:cubicBezTo>
                    <a:cubicBezTo>
                      <a:pt x="7323963" y="408051"/>
                      <a:pt x="7307707" y="399161"/>
                      <a:pt x="7286498" y="393192"/>
                    </a:cubicBezTo>
                    <a:cubicBezTo>
                      <a:pt x="7246747" y="382651"/>
                      <a:pt x="7184136" y="377317"/>
                      <a:pt x="7100443" y="377317"/>
                    </a:cubicBezTo>
                    <a:cubicBezTo>
                      <a:pt x="7043039" y="377317"/>
                      <a:pt x="6992112" y="379603"/>
                      <a:pt x="6948805" y="384048"/>
                    </a:cubicBezTo>
                    <a:cubicBezTo>
                      <a:pt x="6905244" y="388620"/>
                      <a:pt x="6868160" y="395478"/>
                      <a:pt x="6838696" y="404622"/>
                    </a:cubicBezTo>
                    <a:cubicBezTo>
                      <a:pt x="6808470" y="414020"/>
                      <a:pt x="6784467" y="426339"/>
                      <a:pt x="6767322" y="441071"/>
                    </a:cubicBezTo>
                    <a:cubicBezTo>
                      <a:pt x="6749288" y="456692"/>
                      <a:pt x="6738493" y="475361"/>
                      <a:pt x="6734302" y="501650"/>
                    </a:cubicBezTo>
                    <a:lnTo>
                      <a:pt x="6733921" y="511048"/>
                    </a:lnTo>
                    <a:cubicBezTo>
                      <a:pt x="6733921" y="528574"/>
                      <a:pt x="6739636" y="543433"/>
                      <a:pt x="6750812" y="555244"/>
                    </a:cubicBezTo>
                    <a:cubicBezTo>
                      <a:pt x="6761480" y="566420"/>
                      <a:pt x="6777101" y="574548"/>
                      <a:pt x="6797294" y="579628"/>
                    </a:cubicBezTo>
                    <a:cubicBezTo>
                      <a:pt x="6819392" y="585089"/>
                      <a:pt x="6837045" y="594360"/>
                      <a:pt x="6849872" y="607314"/>
                    </a:cubicBezTo>
                    <a:cubicBezTo>
                      <a:pt x="6863461" y="621030"/>
                      <a:pt x="6881749" y="648589"/>
                      <a:pt x="6904228" y="689229"/>
                    </a:cubicBezTo>
                    <a:cubicBezTo>
                      <a:pt x="6904228" y="689229"/>
                      <a:pt x="6957695" y="785368"/>
                      <a:pt x="6962267" y="794131"/>
                    </a:cubicBezTo>
                    <a:lnTo>
                      <a:pt x="6963156" y="800608"/>
                    </a:lnTo>
                    <a:lnTo>
                      <a:pt x="6954520" y="814578"/>
                    </a:lnTo>
                    <a:cubicBezTo>
                      <a:pt x="6954520" y="814578"/>
                      <a:pt x="6954520" y="814578"/>
                      <a:pt x="6954393" y="814705"/>
                    </a:cubicBezTo>
                    <a:lnTo>
                      <a:pt x="6879209" y="922782"/>
                    </a:lnTo>
                    <a:cubicBezTo>
                      <a:pt x="6797675" y="1035939"/>
                      <a:pt x="6748907" y="1101725"/>
                      <a:pt x="6734175" y="1118235"/>
                    </a:cubicBezTo>
                    <a:cubicBezTo>
                      <a:pt x="6720840" y="1133348"/>
                      <a:pt x="6703568" y="1142746"/>
                      <a:pt x="6681470" y="1147191"/>
                    </a:cubicBezTo>
                    <a:cubicBezTo>
                      <a:pt x="6655689" y="1152525"/>
                      <a:pt x="6637528" y="1160145"/>
                      <a:pt x="6625971" y="1170559"/>
                    </a:cubicBezTo>
                    <a:cubicBezTo>
                      <a:pt x="6614160" y="1181227"/>
                      <a:pt x="6606413" y="1197864"/>
                      <a:pt x="6602095" y="1225550"/>
                    </a:cubicBezTo>
                    <a:lnTo>
                      <a:pt x="6601714" y="1236091"/>
                    </a:lnTo>
                    <a:cubicBezTo>
                      <a:pt x="6601714" y="1249807"/>
                      <a:pt x="6604889" y="1261999"/>
                      <a:pt x="6611112" y="1272413"/>
                    </a:cubicBezTo>
                    <a:lnTo>
                      <a:pt x="6638671" y="1298067"/>
                    </a:lnTo>
                    <a:cubicBezTo>
                      <a:pt x="6665087" y="1312545"/>
                      <a:pt x="6708648" y="1319530"/>
                      <a:pt x="6771767" y="1319530"/>
                    </a:cubicBezTo>
                    <a:cubicBezTo>
                      <a:pt x="6799961" y="1319530"/>
                      <a:pt x="6825234" y="1317879"/>
                      <a:pt x="6846951" y="1314450"/>
                    </a:cubicBezTo>
                    <a:lnTo>
                      <a:pt x="6904228" y="1298702"/>
                    </a:lnTo>
                    <a:cubicBezTo>
                      <a:pt x="6937883" y="1283843"/>
                      <a:pt x="6957314" y="1260729"/>
                      <a:pt x="6962902" y="1225169"/>
                    </a:cubicBezTo>
                    <a:lnTo>
                      <a:pt x="6963283" y="1215390"/>
                    </a:lnTo>
                    <a:cubicBezTo>
                      <a:pt x="6963283" y="1200023"/>
                      <a:pt x="6959219" y="1185799"/>
                      <a:pt x="6951218" y="1172845"/>
                    </a:cubicBezTo>
                    <a:cubicBezTo>
                      <a:pt x="6941693" y="1156462"/>
                      <a:pt x="6939788" y="1146810"/>
                      <a:pt x="6939915" y="1139190"/>
                    </a:cubicBezTo>
                    <a:cubicBezTo>
                      <a:pt x="6942074" y="1125601"/>
                      <a:pt x="6952615" y="1098677"/>
                      <a:pt x="6990969" y="1047242"/>
                    </a:cubicBezTo>
                    <a:cubicBezTo>
                      <a:pt x="7006590" y="1026414"/>
                      <a:pt x="7019925" y="1010412"/>
                      <a:pt x="7044182" y="987044"/>
                    </a:cubicBezTo>
                    <a:lnTo>
                      <a:pt x="7049516" y="986663"/>
                    </a:lnTo>
                    <a:lnTo>
                      <a:pt x="7049643" y="986663"/>
                    </a:lnTo>
                    <a:lnTo>
                      <a:pt x="7060184" y="995172"/>
                    </a:lnTo>
                    <a:cubicBezTo>
                      <a:pt x="7066661" y="1002919"/>
                      <a:pt x="7073900" y="1014984"/>
                      <a:pt x="7081647" y="1031113"/>
                    </a:cubicBezTo>
                    <a:cubicBezTo>
                      <a:pt x="7094855" y="1058672"/>
                      <a:pt x="7101459" y="1081151"/>
                      <a:pt x="7101459" y="1100963"/>
                    </a:cubicBezTo>
                    <a:lnTo>
                      <a:pt x="7100824" y="1106297"/>
                    </a:lnTo>
                    <a:cubicBezTo>
                      <a:pt x="7098538" y="1121156"/>
                      <a:pt x="7091172" y="1130935"/>
                      <a:pt x="7077837" y="1137158"/>
                    </a:cubicBezTo>
                    <a:cubicBezTo>
                      <a:pt x="7043801" y="1153414"/>
                      <a:pt x="7024243" y="1176782"/>
                      <a:pt x="7018655" y="1212469"/>
                    </a:cubicBezTo>
                    <a:lnTo>
                      <a:pt x="7018147" y="1223899"/>
                    </a:lnTo>
                    <a:cubicBezTo>
                      <a:pt x="7018147" y="1244092"/>
                      <a:pt x="7024243" y="1261237"/>
                      <a:pt x="7036435" y="1274953"/>
                    </a:cubicBezTo>
                    <a:cubicBezTo>
                      <a:pt x="7048119" y="1288161"/>
                      <a:pt x="7065391" y="1298067"/>
                      <a:pt x="7087997" y="1304544"/>
                    </a:cubicBezTo>
                    <a:cubicBezTo>
                      <a:pt x="7131812" y="1316609"/>
                      <a:pt x="7217918" y="1319403"/>
                      <a:pt x="7282434" y="1319530"/>
                    </a:cubicBezTo>
                    <a:cubicBezTo>
                      <a:pt x="7342759" y="1319530"/>
                      <a:pt x="7394702" y="1317625"/>
                      <a:pt x="7436866" y="1313688"/>
                    </a:cubicBezTo>
                    <a:cubicBezTo>
                      <a:pt x="7479538" y="1309751"/>
                      <a:pt x="7513701" y="1303782"/>
                      <a:pt x="7538339" y="1295781"/>
                    </a:cubicBezTo>
                    <a:cubicBezTo>
                      <a:pt x="7563993" y="1287399"/>
                      <a:pt x="7584694" y="1275334"/>
                      <a:pt x="7599553" y="1259713"/>
                    </a:cubicBezTo>
                    <a:cubicBezTo>
                      <a:pt x="7614793" y="1243838"/>
                      <a:pt x="7624318" y="1224026"/>
                      <a:pt x="7628763" y="1195578"/>
                    </a:cubicBezTo>
                    <a:lnTo>
                      <a:pt x="7629144" y="1185291"/>
                    </a:lnTo>
                    <a:cubicBezTo>
                      <a:pt x="7629144" y="1172083"/>
                      <a:pt x="7626096" y="1160399"/>
                      <a:pt x="7620253" y="1150620"/>
                    </a:cubicBezTo>
                    <a:lnTo>
                      <a:pt x="7594092" y="1126617"/>
                    </a:lnTo>
                    <a:cubicBezTo>
                      <a:pt x="7571359" y="1114171"/>
                      <a:pt x="7555357" y="1102106"/>
                      <a:pt x="7546467" y="1090803"/>
                    </a:cubicBezTo>
                    <a:cubicBezTo>
                      <a:pt x="7526528" y="1065022"/>
                      <a:pt x="7497445" y="1008126"/>
                      <a:pt x="7460107" y="921512"/>
                    </a:cubicBezTo>
                    <a:cubicBezTo>
                      <a:pt x="7460107" y="921512"/>
                      <a:pt x="7424928" y="839724"/>
                      <a:pt x="7421372" y="830834"/>
                    </a:cubicBezTo>
                    <a:lnTo>
                      <a:pt x="7420610" y="823341"/>
                    </a:lnTo>
                    <a:lnTo>
                      <a:pt x="7430262" y="810006"/>
                    </a:lnTo>
                    <a:cubicBezTo>
                      <a:pt x="7430262" y="810006"/>
                      <a:pt x="7500239" y="716407"/>
                      <a:pt x="7500747" y="715772"/>
                    </a:cubicBezTo>
                    <a:cubicBezTo>
                      <a:pt x="7563739" y="638683"/>
                      <a:pt x="7600823" y="594106"/>
                      <a:pt x="7610983" y="583184"/>
                    </a:cubicBezTo>
                    <a:lnTo>
                      <a:pt x="7650226" y="555371"/>
                    </a:lnTo>
                    <a:cubicBezTo>
                      <a:pt x="7684897" y="538353"/>
                      <a:pt x="7706487" y="525907"/>
                      <a:pt x="7716139" y="517144"/>
                    </a:cubicBezTo>
                    <a:cubicBezTo>
                      <a:pt x="7727061" y="507365"/>
                      <a:pt x="7734046" y="493014"/>
                      <a:pt x="7737728" y="469265"/>
                    </a:cubicBezTo>
                    <a:lnTo>
                      <a:pt x="7738110" y="459359"/>
                    </a:lnTo>
                    <a:cubicBezTo>
                      <a:pt x="7738110" y="445897"/>
                      <a:pt x="7734935" y="433578"/>
                      <a:pt x="7728712" y="422656"/>
                    </a:cubicBezTo>
                    <a:lnTo>
                      <a:pt x="7701280" y="394843"/>
                    </a:lnTo>
                    <a:cubicBezTo>
                      <a:pt x="7681468" y="382651"/>
                      <a:pt x="7646035" y="376682"/>
                      <a:pt x="7593076" y="376682"/>
                    </a:cubicBezTo>
                    <a:close/>
                    <a:moveTo>
                      <a:pt x="3325495" y="377571"/>
                    </a:moveTo>
                    <a:cubicBezTo>
                      <a:pt x="3290570" y="377952"/>
                      <a:pt x="3245485" y="385191"/>
                      <a:pt x="3191383" y="399288"/>
                    </a:cubicBezTo>
                    <a:cubicBezTo>
                      <a:pt x="3137916" y="413258"/>
                      <a:pt x="3073908" y="434340"/>
                      <a:pt x="3001137" y="462026"/>
                    </a:cubicBezTo>
                    <a:cubicBezTo>
                      <a:pt x="2969514" y="474345"/>
                      <a:pt x="2944622" y="489331"/>
                      <a:pt x="2926842" y="506476"/>
                    </a:cubicBezTo>
                    <a:cubicBezTo>
                      <a:pt x="2908300" y="524383"/>
                      <a:pt x="2896997" y="545084"/>
                      <a:pt x="2893441" y="567944"/>
                    </a:cubicBezTo>
                    <a:cubicBezTo>
                      <a:pt x="2892552" y="573278"/>
                      <a:pt x="2892171" y="578104"/>
                      <a:pt x="2892171" y="591312"/>
                    </a:cubicBezTo>
                    <a:lnTo>
                      <a:pt x="2896616" y="605028"/>
                    </a:lnTo>
                    <a:cubicBezTo>
                      <a:pt x="2900807" y="613791"/>
                      <a:pt x="2909824" y="624967"/>
                      <a:pt x="2925318" y="640461"/>
                    </a:cubicBezTo>
                    <a:cubicBezTo>
                      <a:pt x="2937764" y="652399"/>
                      <a:pt x="2944368" y="667766"/>
                      <a:pt x="2945892" y="690626"/>
                    </a:cubicBezTo>
                    <a:lnTo>
                      <a:pt x="2946019" y="697738"/>
                    </a:lnTo>
                    <a:cubicBezTo>
                      <a:pt x="2946019" y="720852"/>
                      <a:pt x="2942209" y="756920"/>
                      <a:pt x="2934589" y="805307"/>
                    </a:cubicBezTo>
                    <a:cubicBezTo>
                      <a:pt x="2922016" y="885317"/>
                      <a:pt x="2906776" y="963676"/>
                      <a:pt x="2889250" y="1038098"/>
                    </a:cubicBezTo>
                    <a:cubicBezTo>
                      <a:pt x="2884170" y="1058672"/>
                      <a:pt x="2877058" y="1077341"/>
                      <a:pt x="2867914" y="1093343"/>
                    </a:cubicBezTo>
                    <a:lnTo>
                      <a:pt x="2834894" y="1134364"/>
                    </a:lnTo>
                    <a:cubicBezTo>
                      <a:pt x="2812796" y="1153287"/>
                      <a:pt x="2798699" y="1167003"/>
                      <a:pt x="2791587" y="1176274"/>
                    </a:cubicBezTo>
                    <a:cubicBezTo>
                      <a:pt x="2783967" y="1186307"/>
                      <a:pt x="2778887" y="1198626"/>
                      <a:pt x="2775966" y="1217168"/>
                    </a:cubicBezTo>
                    <a:lnTo>
                      <a:pt x="2775585" y="1225931"/>
                    </a:lnTo>
                    <a:cubicBezTo>
                      <a:pt x="2775585" y="1241933"/>
                      <a:pt x="2780538" y="1256157"/>
                      <a:pt x="2790317" y="1268222"/>
                    </a:cubicBezTo>
                    <a:cubicBezTo>
                      <a:pt x="2799588" y="1279652"/>
                      <a:pt x="2813431" y="1289177"/>
                      <a:pt x="2831338" y="1296416"/>
                    </a:cubicBezTo>
                    <a:cubicBezTo>
                      <a:pt x="2850515" y="1304290"/>
                      <a:pt x="2875788" y="1310132"/>
                      <a:pt x="2906649" y="1313942"/>
                    </a:cubicBezTo>
                    <a:cubicBezTo>
                      <a:pt x="2935986" y="1317625"/>
                      <a:pt x="2975102" y="1319530"/>
                      <a:pt x="3015361" y="1319530"/>
                    </a:cubicBezTo>
                    <a:cubicBezTo>
                      <a:pt x="3080385" y="1319530"/>
                      <a:pt x="3142234" y="1311148"/>
                      <a:pt x="3199130" y="1294511"/>
                    </a:cubicBezTo>
                    <a:cubicBezTo>
                      <a:pt x="3226562" y="1286383"/>
                      <a:pt x="3248533" y="1274699"/>
                      <a:pt x="3264281" y="1259840"/>
                    </a:cubicBezTo>
                    <a:cubicBezTo>
                      <a:pt x="3280664" y="1244346"/>
                      <a:pt x="3290697" y="1225169"/>
                      <a:pt x="3294888" y="1198626"/>
                    </a:cubicBezTo>
                    <a:lnTo>
                      <a:pt x="3295269" y="1189228"/>
                    </a:lnTo>
                    <a:cubicBezTo>
                      <a:pt x="3295269" y="1173353"/>
                      <a:pt x="3291713" y="1155192"/>
                      <a:pt x="3284347" y="1133602"/>
                    </a:cubicBezTo>
                    <a:cubicBezTo>
                      <a:pt x="3278251" y="1114806"/>
                      <a:pt x="3275076" y="1096391"/>
                      <a:pt x="3275076" y="1076960"/>
                    </a:cubicBezTo>
                    <a:lnTo>
                      <a:pt x="3275203" y="1073277"/>
                    </a:lnTo>
                    <a:cubicBezTo>
                      <a:pt x="3275965" y="1053211"/>
                      <a:pt x="3281553" y="1009650"/>
                      <a:pt x="3291967" y="943737"/>
                    </a:cubicBezTo>
                    <a:cubicBezTo>
                      <a:pt x="3305810" y="855599"/>
                      <a:pt x="3319780" y="786892"/>
                      <a:pt x="3333623" y="739902"/>
                    </a:cubicBezTo>
                    <a:cubicBezTo>
                      <a:pt x="3340735" y="716661"/>
                      <a:pt x="3350514" y="699262"/>
                      <a:pt x="3362833" y="688086"/>
                    </a:cubicBezTo>
                    <a:cubicBezTo>
                      <a:pt x="3374644" y="677418"/>
                      <a:pt x="3388741" y="672211"/>
                      <a:pt x="3406013" y="672211"/>
                    </a:cubicBezTo>
                    <a:cubicBezTo>
                      <a:pt x="3421888" y="672211"/>
                      <a:pt x="3432937" y="678180"/>
                      <a:pt x="3440684" y="691007"/>
                    </a:cubicBezTo>
                    <a:cubicBezTo>
                      <a:pt x="3449447" y="705358"/>
                      <a:pt x="3453892" y="728091"/>
                      <a:pt x="3453892" y="758444"/>
                    </a:cubicBezTo>
                    <a:cubicBezTo>
                      <a:pt x="3453892" y="780288"/>
                      <a:pt x="3451479" y="806577"/>
                      <a:pt x="3446780" y="836422"/>
                    </a:cubicBezTo>
                    <a:lnTo>
                      <a:pt x="3409569" y="1037717"/>
                    </a:lnTo>
                    <a:cubicBezTo>
                      <a:pt x="3403473" y="1066292"/>
                      <a:pt x="3398012" y="1086104"/>
                      <a:pt x="3393186" y="1096391"/>
                    </a:cubicBezTo>
                    <a:cubicBezTo>
                      <a:pt x="3388614" y="1106043"/>
                      <a:pt x="3379978" y="1116965"/>
                      <a:pt x="3367278" y="1128522"/>
                    </a:cubicBezTo>
                    <a:cubicBezTo>
                      <a:pt x="3334258" y="1158621"/>
                      <a:pt x="3326257" y="1167765"/>
                      <a:pt x="3323082" y="1172083"/>
                    </a:cubicBezTo>
                    <a:cubicBezTo>
                      <a:pt x="3317367" y="1179830"/>
                      <a:pt x="3313303" y="1192022"/>
                      <a:pt x="3309620" y="1215644"/>
                    </a:cubicBezTo>
                    <a:lnTo>
                      <a:pt x="3309112" y="1227582"/>
                    </a:lnTo>
                    <a:cubicBezTo>
                      <a:pt x="3309112" y="1242314"/>
                      <a:pt x="3312414" y="1255395"/>
                      <a:pt x="3318891" y="1266317"/>
                    </a:cubicBezTo>
                    <a:lnTo>
                      <a:pt x="3347974" y="1292860"/>
                    </a:lnTo>
                    <a:cubicBezTo>
                      <a:pt x="3381502" y="1310386"/>
                      <a:pt x="3450717" y="1319403"/>
                      <a:pt x="3553714" y="1319657"/>
                    </a:cubicBezTo>
                    <a:cubicBezTo>
                      <a:pt x="3596005" y="1319657"/>
                      <a:pt x="3633978" y="1317371"/>
                      <a:pt x="3666617" y="1312799"/>
                    </a:cubicBezTo>
                    <a:cubicBezTo>
                      <a:pt x="3699637" y="1308227"/>
                      <a:pt x="3728085" y="1301115"/>
                      <a:pt x="3751326" y="1291717"/>
                    </a:cubicBezTo>
                    <a:cubicBezTo>
                      <a:pt x="3800221" y="1272032"/>
                      <a:pt x="3828161" y="1241552"/>
                      <a:pt x="3834511" y="1201166"/>
                    </a:cubicBezTo>
                    <a:cubicBezTo>
                      <a:pt x="3835400" y="1195578"/>
                      <a:pt x="3835781" y="1190244"/>
                      <a:pt x="3835781" y="1175766"/>
                    </a:cubicBezTo>
                    <a:lnTo>
                      <a:pt x="3830955" y="1159764"/>
                    </a:lnTo>
                    <a:cubicBezTo>
                      <a:pt x="3814572" y="1122553"/>
                      <a:pt x="3805936" y="1093597"/>
                      <a:pt x="3805428" y="1073404"/>
                    </a:cubicBezTo>
                    <a:lnTo>
                      <a:pt x="3805428" y="1070864"/>
                    </a:lnTo>
                    <a:cubicBezTo>
                      <a:pt x="3805428" y="1047369"/>
                      <a:pt x="3812413" y="986536"/>
                      <a:pt x="3826002" y="890143"/>
                    </a:cubicBezTo>
                    <a:cubicBezTo>
                      <a:pt x="3841242" y="796798"/>
                      <a:pt x="3852926" y="738759"/>
                      <a:pt x="3860800" y="717931"/>
                    </a:cubicBezTo>
                    <a:cubicBezTo>
                      <a:pt x="3867150" y="701294"/>
                      <a:pt x="3877564" y="687324"/>
                      <a:pt x="3891407" y="676275"/>
                    </a:cubicBezTo>
                    <a:cubicBezTo>
                      <a:pt x="3904996" y="665480"/>
                      <a:pt x="3918966" y="660273"/>
                      <a:pt x="3934079" y="660273"/>
                    </a:cubicBezTo>
                    <a:cubicBezTo>
                      <a:pt x="3948811" y="660273"/>
                      <a:pt x="3959987" y="663956"/>
                      <a:pt x="3968115" y="671449"/>
                    </a:cubicBezTo>
                    <a:cubicBezTo>
                      <a:pt x="3976243" y="678942"/>
                      <a:pt x="3981831" y="691134"/>
                      <a:pt x="3984244" y="707390"/>
                    </a:cubicBezTo>
                    <a:lnTo>
                      <a:pt x="3985641" y="716026"/>
                    </a:lnTo>
                    <a:lnTo>
                      <a:pt x="3986403" y="739648"/>
                    </a:lnTo>
                    <a:cubicBezTo>
                      <a:pt x="3986403" y="771906"/>
                      <a:pt x="3981831" y="817372"/>
                      <a:pt x="3972814" y="874649"/>
                    </a:cubicBezTo>
                    <a:cubicBezTo>
                      <a:pt x="3945890" y="1046353"/>
                      <a:pt x="3924554" y="1101217"/>
                      <a:pt x="3911346" y="1117219"/>
                    </a:cubicBezTo>
                    <a:cubicBezTo>
                      <a:pt x="3888740" y="1145159"/>
                      <a:pt x="3875659" y="1162050"/>
                      <a:pt x="3871341" y="1168908"/>
                    </a:cubicBezTo>
                    <a:cubicBezTo>
                      <a:pt x="3866388" y="1176782"/>
                      <a:pt x="3862959" y="1187323"/>
                      <a:pt x="3860165" y="1205103"/>
                    </a:cubicBezTo>
                    <a:lnTo>
                      <a:pt x="3859784" y="1213104"/>
                    </a:lnTo>
                    <a:cubicBezTo>
                      <a:pt x="3859784" y="1245108"/>
                      <a:pt x="3880612" y="1271143"/>
                      <a:pt x="3921506" y="1290574"/>
                    </a:cubicBezTo>
                    <a:cubicBezTo>
                      <a:pt x="3942842" y="1300734"/>
                      <a:pt x="3968496" y="1308354"/>
                      <a:pt x="3997706" y="1313434"/>
                    </a:cubicBezTo>
                    <a:cubicBezTo>
                      <a:pt x="4026408" y="1318387"/>
                      <a:pt x="4059428" y="1320927"/>
                      <a:pt x="4095877" y="1320927"/>
                    </a:cubicBezTo>
                    <a:cubicBezTo>
                      <a:pt x="4136898" y="1320927"/>
                      <a:pt x="4173855" y="1318387"/>
                      <a:pt x="4205478" y="1313561"/>
                    </a:cubicBezTo>
                    <a:cubicBezTo>
                      <a:pt x="4237609" y="1308608"/>
                      <a:pt x="4265422" y="1300861"/>
                      <a:pt x="4288155" y="1290828"/>
                    </a:cubicBezTo>
                    <a:cubicBezTo>
                      <a:pt x="4335653" y="1269746"/>
                      <a:pt x="4363085" y="1237234"/>
                      <a:pt x="4370578" y="1189609"/>
                    </a:cubicBezTo>
                    <a:lnTo>
                      <a:pt x="4370959" y="1175131"/>
                    </a:lnTo>
                    <a:lnTo>
                      <a:pt x="4368419" y="1165098"/>
                    </a:lnTo>
                    <a:cubicBezTo>
                      <a:pt x="4366895" y="1160907"/>
                      <a:pt x="4363339" y="1152652"/>
                      <a:pt x="4349115" y="1128141"/>
                    </a:cubicBezTo>
                    <a:cubicBezTo>
                      <a:pt x="4337685" y="1108710"/>
                      <a:pt x="4331970" y="1086485"/>
                      <a:pt x="4331970" y="1062101"/>
                    </a:cubicBezTo>
                    <a:cubicBezTo>
                      <a:pt x="4331970" y="1053211"/>
                      <a:pt x="4332732" y="1043813"/>
                      <a:pt x="4335018" y="1028954"/>
                    </a:cubicBezTo>
                    <a:lnTo>
                      <a:pt x="4339209" y="1007237"/>
                    </a:lnTo>
                    <a:cubicBezTo>
                      <a:pt x="4343019" y="986028"/>
                      <a:pt x="4348988" y="949833"/>
                      <a:pt x="4356862" y="899668"/>
                    </a:cubicBezTo>
                    <a:cubicBezTo>
                      <a:pt x="4369308" y="820801"/>
                      <a:pt x="4377309" y="773049"/>
                      <a:pt x="4380865" y="757174"/>
                    </a:cubicBezTo>
                    <a:cubicBezTo>
                      <a:pt x="4389247" y="710311"/>
                      <a:pt x="4394835" y="678053"/>
                      <a:pt x="4397883" y="658749"/>
                    </a:cubicBezTo>
                    <a:lnTo>
                      <a:pt x="4403598" y="590550"/>
                    </a:lnTo>
                    <a:cubicBezTo>
                      <a:pt x="4403598" y="560705"/>
                      <a:pt x="4399788" y="533527"/>
                      <a:pt x="4392168" y="509905"/>
                    </a:cubicBezTo>
                    <a:cubicBezTo>
                      <a:pt x="4384421" y="485775"/>
                      <a:pt x="4372610" y="464566"/>
                      <a:pt x="4357116" y="446913"/>
                    </a:cubicBezTo>
                    <a:cubicBezTo>
                      <a:pt x="4337177" y="424053"/>
                      <a:pt x="4312666" y="406654"/>
                      <a:pt x="4284218" y="395224"/>
                    </a:cubicBezTo>
                    <a:cubicBezTo>
                      <a:pt x="4256151" y="383921"/>
                      <a:pt x="4223512" y="378206"/>
                      <a:pt x="4187317" y="378206"/>
                    </a:cubicBezTo>
                    <a:cubicBezTo>
                      <a:pt x="4141216" y="378206"/>
                      <a:pt x="4095496" y="388239"/>
                      <a:pt x="4051300" y="408178"/>
                    </a:cubicBezTo>
                    <a:cubicBezTo>
                      <a:pt x="4007485" y="427863"/>
                      <a:pt x="3963924" y="457835"/>
                      <a:pt x="3922014" y="497078"/>
                    </a:cubicBezTo>
                    <a:cubicBezTo>
                      <a:pt x="3896868" y="520573"/>
                      <a:pt x="3886454" y="527558"/>
                      <a:pt x="3882771" y="529590"/>
                    </a:cubicBezTo>
                    <a:cubicBezTo>
                      <a:pt x="3880612" y="527431"/>
                      <a:pt x="3875024" y="520192"/>
                      <a:pt x="3867404" y="497713"/>
                    </a:cubicBezTo>
                    <a:cubicBezTo>
                      <a:pt x="3854831" y="458216"/>
                      <a:pt x="3832987" y="428117"/>
                      <a:pt x="3802253" y="408051"/>
                    </a:cubicBezTo>
                    <a:cubicBezTo>
                      <a:pt x="3772027" y="388366"/>
                      <a:pt x="3732657" y="378333"/>
                      <a:pt x="3685413" y="378333"/>
                    </a:cubicBezTo>
                    <a:cubicBezTo>
                      <a:pt x="3637407" y="378333"/>
                      <a:pt x="3588131" y="389890"/>
                      <a:pt x="3539109" y="412623"/>
                    </a:cubicBezTo>
                    <a:cubicBezTo>
                      <a:pt x="3490214" y="435356"/>
                      <a:pt x="3447161" y="466471"/>
                      <a:pt x="3410966" y="505079"/>
                    </a:cubicBezTo>
                    <a:cubicBezTo>
                      <a:pt x="3400171" y="517017"/>
                      <a:pt x="3391027" y="526161"/>
                      <a:pt x="3375025" y="539242"/>
                    </a:cubicBezTo>
                    <a:lnTo>
                      <a:pt x="3367405" y="540131"/>
                    </a:lnTo>
                    <a:lnTo>
                      <a:pt x="3364992" y="536702"/>
                    </a:lnTo>
                    <a:lnTo>
                      <a:pt x="3363214" y="518160"/>
                    </a:lnTo>
                    <a:lnTo>
                      <a:pt x="3364865" y="505206"/>
                    </a:lnTo>
                    <a:cubicBezTo>
                      <a:pt x="3365754" y="499491"/>
                      <a:pt x="3367278" y="491744"/>
                      <a:pt x="3369310" y="481965"/>
                    </a:cubicBezTo>
                    <a:lnTo>
                      <a:pt x="3373374" y="455549"/>
                    </a:lnTo>
                    <a:lnTo>
                      <a:pt x="3374263" y="437515"/>
                    </a:lnTo>
                    <a:cubicBezTo>
                      <a:pt x="3374263" y="418846"/>
                      <a:pt x="3370453" y="404876"/>
                      <a:pt x="3362452" y="394716"/>
                    </a:cubicBezTo>
                    <a:cubicBezTo>
                      <a:pt x="3351784" y="381127"/>
                      <a:pt x="3336290" y="378206"/>
                      <a:pt x="3325114" y="378206"/>
                    </a:cubicBezTo>
                    <a:close/>
                    <a:moveTo>
                      <a:pt x="6591554" y="0"/>
                    </a:moveTo>
                    <a:lnTo>
                      <a:pt x="6568186" y="5969"/>
                    </a:lnTo>
                    <a:cubicBezTo>
                      <a:pt x="6530467" y="17780"/>
                      <a:pt x="6492113" y="25781"/>
                      <a:pt x="6453886" y="29591"/>
                    </a:cubicBezTo>
                    <a:cubicBezTo>
                      <a:pt x="6415278" y="33528"/>
                      <a:pt x="6353429" y="35433"/>
                      <a:pt x="6269990" y="35433"/>
                    </a:cubicBezTo>
                    <a:lnTo>
                      <a:pt x="5853811" y="35433"/>
                    </a:lnTo>
                    <a:cubicBezTo>
                      <a:pt x="5791708" y="35433"/>
                      <a:pt x="5750306" y="38227"/>
                      <a:pt x="5727065" y="44069"/>
                    </a:cubicBezTo>
                    <a:cubicBezTo>
                      <a:pt x="5707253" y="49530"/>
                      <a:pt x="5689981" y="60960"/>
                      <a:pt x="5675757" y="77978"/>
                    </a:cubicBezTo>
                    <a:cubicBezTo>
                      <a:pt x="5661787" y="94742"/>
                      <a:pt x="5652897" y="114173"/>
                      <a:pt x="5648579" y="142113"/>
                    </a:cubicBezTo>
                    <a:lnTo>
                      <a:pt x="5648071" y="153924"/>
                    </a:lnTo>
                    <a:cubicBezTo>
                      <a:pt x="5648071" y="185674"/>
                      <a:pt x="5663565" y="207899"/>
                      <a:pt x="5692902" y="218186"/>
                    </a:cubicBezTo>
                    <a:cubicBezTo>
                      <a:pt x="5716397" y="226187"/>
                      <a:pt x="5724271" y="231140"/>
                      <a:pt x="5726811" y="233299"/>
                    </a:cubicBezTo>
                    <a:lnTo>
                      <a:pt x="5729351" y="235458"/>
                    </a:lnTo>
                    <a:lnTo>
                      <a:pt x="5736717" y="252603"/>
                    </a:lnTo>
                    <a:cubicBezTo>
                      <a:pt x="5741416" y="270383"/>
                      <a:pt x="5743829" y="296545"/>
                      <a:pt x="5743829" y="330327"/>
                    </a:cubicBezTo>
                    <a:cubicBezTo>
                      <a:pt x="5743829" y="408432"/>
                      <a:pt x="5731002" y="529590"/>
                      <a:pt x="5705856" y="690499"/>
                    </a:cubicBezTo>
                    <a:cubicBezTo>
                      <a:pt x="5681726" y="844296"/>
                      <a:pt x="5653405" y="968121"/>
                      <a:pt x="5621528" y="1058545"/>
                    </a:cubicBezTo>
                    <a:cubicBezTo>
                      <a:pt x="5614162" y="1079500"/>
                      <a:pt x="5606161" y="1095375"/>
                      <a:pt x="5597525" y="1105662"/>
                    </a:cubicBezTo>
                    <a:cubicBezTo>
                      <a:pt x="5589143" y="1115695"/>
                      <a:pt x="5576824" y="1124458"/>
                      <a:pt x="5560949" y="1131570"/>
                    </a:cubicBezTo>
                    <a:cubicBezTo>
                      <a:pt x="5534279" y="1144397"/>
                      <a:pt x="5517134" y="1155065"/>
                      <a:pt x="5508244" y="1164082"/>
                    </a:cubicBezTo>
                    <a:cubicBezTo>
                      <a:pt x="5498592" y="1173988"/>
                      <a:pt x="5492369" y="1188593"/>
                      <a:pt x="5488178" y="1215263"/>
                    </a:cubicBezTo>
                    <a:lnTo>
                      <a:pt x="5487670" y="1227201"/>
                    </a:lnTo>
                    <a:cubicBezTo>
                      <a:pt x="5487670" y="1247394"/>
                      <a:pt x="5493893" y="1264158"/>
                      <a:pt x="5505958" y="1276985"/>
                    </a:cubicBezTo>
                    <a:cubicBezTo>
                      <a:pt x="5521325" y="1293114"/>
                      <a:pt x="5544693" y="1301242"/>
                      <a:pt x="5575554" y="1301242"/>
                    </a:cubicBezTo>
                    <a:lnTo>
                      <a:pt x="6261735" y="1301242"/>
                    </a:lnTo>
                    <a:cubicBezTo>
                      <a:pt x="6318250" y="1303020"/>
                      <a:pt x="6363335" y="1307592"/>
                      <a:pt x="6396101" y="1314704"/>
                    </a:cubicBezTo>
                    <a:cubicBezTo>
                      <a:pt x="6415913" y="1318514"/>
                      <a:pt x="6431026" y="1320419"/>
                      <a:pt x="6442075" y="1320419"/>
                    </a:cubicBezTo>
                    <a:cubicBezTo>
                      <a:pt x="6457061" y="1320419"/>
                      <a:pt x="6470523" y="1316101"/>
                      <a:pt x="6481826" y="1307465"/>
                    </a:cubicBezTo>
                    <a:cubicBezTo>
                      <a:pt x="6491986" y="1299718"/>
                      <a:pt x="6504940" y="1285494"/>
                      <a:pt x="6521577" y="1263523"/>
                    </a:cubicBezTo>
                    <a:cubicBezTo>
                      <a:pt x="6552819" y="1220597"/>
                      <a:pt x="6581648" y="1170940"/>
                      <a:pt x="6607175" y="1115949"/>
                    </a:cubicBezTo>
                    <a:cubicBezTo>
                      <a:pt x="6632829" y="1060577"/>
                      <a:pt x="6648831" y="1013587"/>
                      <a:pt x="6656451" y="965200"/>
                    </a:cubicBezTo>
                    <a:lnTo>
                      <a:pt x="6657340" y="944499"/>
                    </a:lnTo>
                    <a:cubicBezTo>
                      <a:pt x="6657340" y="922274"/>
                      <a:pt x="6653022" y="902335"/>
                      <a:pt x="6644386" y="885571"/>
                    </a:cubicBezTo>
                    <a:cubicBezTo>
                      <a:pt x="6637782" y="872617"/>
                      <a:pt x="6629146" y="862711"/>
                      <a:pt x="6618859" y="855980"/>
                    </a:cubicBezTo>
                    <a:lnTo>
                      <a:pt x="6582410" y="845693"/>
                    </a:lnTo>
                    <a:cubicBezTo>
                      <a:pt x="6560058" y="845693"/>
                      <a:pt x="6540500" y="852805"/>
                      <a:pt x="6524244" y="866902"/>
                    </a:cubicBezTo>
                    <a:cubicBezTo>
                      <a:pt x="6509004" y="880110"/>
                      <a:pt x="6491224" y="904240"/>
                      <a:pt x="6469634" y="940943"/>
                    </a:cubicBezTo>
                    <a:cubicBezTo>
                      <a:pt x="6452362" y="970661"/>
                      <a:pt x="6433947" y="995934"/>
                      <a:pt x="6414643" y="1016381"/>
                    </a:cubicBezTo>
                    <a:cubicBezTo>
                      <a:pt x="6395593" y="1036447"/>
                      <a:pt x="6375273" y="1052195"/>
                      <a:pt x="6354318" y="1063244"/>
                    </a:cubicBezTo>
                    <a:cubicBezTo>
                      <a:pt x="6311646" y="1085596"/>
                      <a:pt x="6250051" y="1096899"/>
                      <a:pt x="6171438" y="1096899"/>
                    </a:cubicBezTo>
                    <a:cubicBezTo>
                      <a:pt x="6120638" y="1096899"/>
                      <a:pt x="6084697" y="1093597"/>
                      <a:pt x="6064758" y="1086993"/>
                    </a:cubicBezTo>
                    <a:cubicBezTo>
                      <a:pt x="6043041" y="1079881"/>
                      <a:pt x="6039612" y="1068070"/>
                      <a:pt x="6038977" y="1059815"/>
                    </a:cubicBezTo>
                    <a:lnTo>
                      <a:pt x="6038596" y="1055624"/>
                    </a:lnTo>
                    <a:lnTo>
                      <a:pt x="6038342" y="1043940"/>
                    </a:lnTo>
                    <a:cubicBezTo>
                      <a:pt x="6038342" y="1027811"/>
                      <a:pt x="6039612" y="1003681"/>
                      <a:pt x="6042152" y="972312"/>
                    </a:cubicBezTo>
                    <a:cubicBezTo>
                      <a:pt x="6045708" y="927608"/>
                      <a:pt x="6049772" y="890778"/>
                      <a:pt x="6054090" y="862711"/>
                    </a:cubicBezTo>
                    <a:cubicBezTo>
                      <a:pt x="6061075" y="818007"/>
                      <a:pt x="6069965" y="787400"/>
                      <a:pt x="6080633" y="771652"/>
                    </a:cubicBezTo>
                    <a:cubicBezTo>
                      <a:pt x="6089904" y="757809"/>
                      <a:pt x="6104255" y="751078"/>
                      <a:pt x="6124321" y="751078"/>
                    </a:cubicBezTo>
                    <a:cubicBezTo>
                      <a:pt x="6150991" y="751078"/>
                      <a:pt x="6171057" y="757809"/>
                      <a:pt x="6183630" y="771017"/>
                    </a:cubicBezTo>
                    <a:cubicBezTo>
                      <a:pt x="6196457" y="784352"/>
                      <a:pt x="6202934" y="805434"/>
                      <a:pt x="6202934" y="835787"/>
                    </a:cubicBezTo>
                    <a:lnTo>
                      <a:pt x="6202807" y="841248"/>
                    </a:lnTo>
                    <a:lnTo>
                      <a:pt x="6202426" y="848868"/>
                    </a:lnTo>
                    <a:lnTo>
                      <a:pt x="6202299" y="861568"/>
                    </a:lnTo>
                    <a:cubicBezTo>
                      <a:pt x="6202299" y="886460"/>
                      <a:pt x="6204712" y="902843"/>
                      <a:pt x="6209919" y="913130"/>
                    </a:cubicBezTo>
                    <a:cubicBezTo>
                      <a:pt x="6213856" y="921004"/>
                      <a:pt x="6220206" y="926846"/>
                      <a:pt x="6236335" y="934085"/>
                    </a:cubicBezTo>
                    <a:lnTo>
                      <a:pt x="6256401" y="935736"/>
                    </a:lnTo>
                    <a:cubicBezTo>
                      <a:pt x="6290564" y="935736"/>
                      <a:pt x="6319012" y="916940"/>
                      <a:pt x="6341110" y="879729"/>
                    </a:cubicBezTo>
                    <a:cubicBezTo>
                      <a:pt x="6359525" y="848487"/>
                      <a:pt x="6375400" y="812419"/>
                      <a:pt x="6388354" y="772541"/>
                    </a:cubicBezTo>
                    <a:cubicBezTo>
                      <a:pt x="6401308" y="732917"/>
                      <a:pt x="6411722" y="688213"/>
                      <a:pt x="6419215" y="639953"/>
                    </a:cubicBezTo>
                    <a:cubicBezTo>
                      <a:pt x="6426200" y="595884"/>
                      <a:pt x="6429629" y="552831"/>
                      <a:pt x="6429629" y="506857"/>
                    </a:cubicBezTo>
                    <a:lnTo>
                      <a:pt x="6429502" y="498221"/>
                    </a:lnTo>
                    <a:cubicBezTo>
                      <a:pt x="6428613" y="451358"/>
                      <a:pt x="6423660" y="419227"/>
                      <a:pt x="6414135" y="399796"/>
                    </a:cubicBezTo>
                    <a:cubicBezTo>
                      <a:pt x="6414135" y="399796"/>
                      <a:pt x="6414135" y="399669"/>
                      <a:pt x="6414008" y="399669"/>
                    </a:cubicBezTo>
                    <a:lnTo>
                      <a:pt x="6388354" y="368554"/>
                    </a:lnTo>
                    <a:cubicBezTo>
                      <a:pt x="6377813" y="361188"/>
                      <a:pt x="6365621" y="357505"/>
                      <a:pt x="6352032" y="357505"/>
                    </a:cubicBezTo>
                    <a:cubicBezTo>
                      <a:pt x="6334125" y="357505"/>
                      <a:pt x="6317361" y="363855"/>
                      <a:pt x="6302121" y="376555"/>
                    </a:cubicBezTo>
                    <a:cubicBezTo>
                      <a:pt x="6288405" y="387350"/>
                      <a:pt x="6277991" y="400304"/>
                      <a:pt x="6271133" y="415036"/>
                    </a:cubicBezTo>
                    <a:cubicBezTo>
                      <a:pt x="6264656" y="428879"/>
                      <a:pt x="6256909" y="453263"/>
                      <a:pt x="6247257" y="489458"/>
                    </a:cubicBezTo>
                    <a:cubicBezTo>
                      <a:pt x="6240907" y="514223"/>
                      <a:pt x="6232652" y="531241"/>
                      <a:pt x="6222619" y="540258"/>
                    </a:cubicBezTo>
                    <a:cubicBezTo>
                      <a:pt x="6213094" y="548767"/>
                      <a:pt x="6198362" y="553085"/>
                      <a:pt x="6178804" y="553085"/>
                    </a:cubicBezTo>
                    <a:cubicBezTo>
                      <a:pt x="6156579" y="553085"/>
                      <a:pt x="6138672" y="552069"/>
                      <a:pt x="6109716" y="547497"/>
                    </a:cubicBezTo>
                    <a:lnTo>
                      <a:pt x="6104128" y="543179"/>
                    </a:lnTo>
                    <a:cubicBezTo>
                      <a:pt x="6102985" y="542163"/>
                      <a:pt x="6099175" y="537210"/>
                      <a:pt x="6099175" y="510540"/>
                    </a:cubicBezTo>
                    <a:lnTo>
                      <a:pt x="6102223" y="486156"/>
                    </a:lnTo>
                    <a:cubicBezTo>
                      <a:pt x="6116574" y="394716"/>
                      <a:pt x="6126353" y="337058"/>
                      <a:pt x="6131052" y="314960"/>
                    </a:cubicBezTo>
                    <a:cubicBezTo>
                      <a:pt x="6135624" y="294132"/>
                      <a:pt x="6141974" y="277622"/>
                      <a:pt x="6150102" y="265557"/>
                    </a:cubicBezTo>
                    <a:cubicBezTo>
                      <a:pt x="6157214" y="255524"/>
                      <a:pt x="6169406" y="247650"/>
                      <a:pt x="6186551" y="242316"/>
                    </a:cubicBezTo>
                    <a:cubicBezTo>
                      <a:pt x="6205093" y="236474"/>
                      <a:pt x="6229604" y="233553"/>
                      <a:pt x="6259322" y="233553"/>
                    </a:cubicBezTo>
                    <a:cubicBezTo>
                      <a:pt x="6340475" y="233553"/>
                      <a:pt x="6398133" y="240157"/>
                      <a:pt x="6430899" y="253111"/>
                    </a:cubicBezTo>
                    <a:cubicBezTo>
                      <a:pt x="6446393" y="259207"/>
                      <a:pt x="6459982" y="268605"/>
                      <a:pt x="6471666" y="280797"/>
                    </a:cubicBezTo>
                    <a:lnTo>
                      <a:pt x="6501638" y="328041"/>
                    </a:lnTo>
                    <a:cubicBezTo>
                      <a:pt x="6514719" y="358394"/>
                      <a:pt x="6525895" y="377698"/>
                      <a:pt x="6535928" y="387096"/>
                    </a:cubicBezTo>
                    <a:cubicBezTo>
                      <a:pt x="6546977" y="397510"/>
                      <a:pt x="6563106" y="402717"/>
                      <a:pt x="6584061" y="402717"/>
                    </a:cubicBezTo>
                    <a:cubicBezTo>
                      <a:pt x="6613779" y="402717"/>
                      <a:pt x="6639306" y="389763"/>
                      <a:pt x="6660007" y="364109"/>
                    </a:cubicBezTo>
                    <a:cubicBezTo>
                      <a:pt x="6679692" y="339852"/>
                      <a:pt x="6693027" y="306451"/>
                      <a:pt x="6699504" y="265176"/>
                    </a:cubicBezTo>
                    <a:lnTo>
                      <a:pt x="6705473" y="193294"/>
                    </a:lnTo>
                    <a:cubicBezTo>
                      <a:pt x="6705473" y="142875"/>
                      <a:pt x="6695694" y="97282"/>
                      <a:pt x="6676517" y="57912"/>
                    </a:cubicBezTo>
                    <a:cubicBezTo>
                      <a:pt x="6667627" y="39243"/>
                      <a:pt x="6656705" y="24892"/>
                      <a:pt x="6644132" y="15367"/>
                    </a:cubicBezTo>
                    <a:cubicBezTo>
                      <a:pt x="6630924" y="5207"/>
                      <a:pt x="6615684" y="127"/>
                      <a:pt x="6591300" y="127"/>
                    </a:cubicBezTo>
                    <a:close/>
                    <a:moveTo>
                      <a:pt x="1417955" y="10033"/>
                    </a:moveTo>
                    <a:cubicBezTo>
                      <a:pt x="1375156" y="10033"/>
                      <a:pt x="1331595" y="14986"/>
                      <a:pt x="1288542" y="24892"/>
                    </a:cubicBezTo>
                    <a:cubicBezTo>
                      <a:pt x="1245489" y="34798"/>
                      <a:pt x="1201801" y="49657"/>
                      <a:pt x="1158494" y="69342"/>
                    </a:cubicBezTo>
                    <a:cubicBezTo>
                      <a:pt x="1101852" y="94996"/>
                      <a:pt x="1048512" y="127000"/>
                      <a:pt x="999998" y="164211"/>
                    </a:cubicBezTo>
                    <a:cubicBezTo>
                      <a:pt x="951484" y="201422"/>
                      <a:pt x="906399" y="244983"/>
                      <a:pt x="866140" y="293624"/>
                    </a:cubicBezTo>
                    <a:cubicBezTo>
                      <a:pt x="819658" y="349631"/>
                      <a:pt x="781685" y="409575"/>
                      <a:pt x="753110" y="471551"/>
                    </a:cubicBezTo>
                    <a:cubicBezTo>
                      <a:pt x="724535" y="533527"/>
                      <a:pt x="704596" y="599694"/>
                      <a:pt x="693928" y="667766"/>
                    </a:cubicBezTo>
                    <a:lnTo>
                      <a:pt x="685673" y="772033"/>
                    </a:lnTo>
                    <a:cubicBezTo>
                      <a:pt x="685673" y="812165"/>
                      <a:pt x="689483" y="852424"/>
                      <a:pt x="697103" y="891413"/>
                    </a:cubicBezTo>
                    <a:lnTo>
                      <a:pt x="731520" y="1006983"/>
                    </a:lnTo>
                    <a:cubicBezTo>
                      <a:pt x="753618" y="1062609"/>
                      <a:pt x="782828" y="1111758"/>
                      <a:pt x="818261" y="1153033"/>
                    </a:cubicBezTo>
                    <a:cubicBezTo>
                      <a:pt x="853694" y="1194308"/>
                      <a:pt x="896747" y="1229106"/>
                      <a:pt x="945769" y="1256030"/>
                    </a:cubicBezTo>
                    <a:cubicBezTo>
                      <a:pt x="987679" y="1279144"/>
                      <a:pt x="1031240" y="1296670"/>
                      <a:pt x="1075055" y="1308354"/>
                    </a:cubicBezTo>
                    <a:cubicBezTo>
                      <a:pt x="1118870" y="1320038"/>
                      <a:pt x="1164590" y="1325880"/>
                      <a:pt x="1210437" y="1325880"/>
                    </a:cubicBezTo>
                    <a:cubicBezTo>
                      <a:pt x="1254379" y="1325880"/>
                      <a:pt x="1298956" y="1320292"/>
                      <a:pt x="1343025" y="1309370"/>
                    </a:cubicBezTo>
                    <a:cubicBezTo>
                      <a:pt x="1387094" y="1298448"/>
                      <a:pt x="1431417" y="1281811"/>
                      <a:pt x="1475359" y="1260094"/>
                    </a:cubicBezTo>
                    <a:cubicBezTo>
                      <a:pt x="1511046" y="1242441"/>
                      <a:pt x="1539367" y="1231519"/>
                      <a:pt x="1559560" y="1227455"/>
                    </a:cubicBezTo>
                    <a:cubicBezTo>
                      <a:pt x="1598676" y="1219073"/>
                      <a:pt x="1624711" y="1209421"/>
                      <a:pt x="1639443" y="1197737"/>
                    </a:cubicBezTo>
                    <a:cubicBezTo>
                      <a:pt x="1670685" y="1172083"/>
                      <a:pt x="1699895" y="1136396"/>
                      <a:pt x="1726311" y="1091692"/>
                    </a:cubicBezTo>
                    <a:cubicBezTo>
                      <a:pt x="1752727" y="1046988"/>
                      <a:pt x="1768983" y="1005713"/>
                      <a:pt x="1776095" y="960247"/>
                    </a:cubicBezTo>
                    <a:lnTo>
                      <a:pt x="1776857" y="943610"/>
                    </a:lnTo>
                    <a:cubicBezTo>
                      <a:pt x="1776857" y="923798"/>
                      <a:pt x="1772666" y="905764"/>
                      <a:pt x="1764411" y="890270"/>
                    </a:cubicBezTo>
                    <a:cubicBezTo>
                      <a:pt x="1758315" y="878713"/>
                      <a:pt x="1750568" y="869696"/>
                      <a:pt x="1732280" y="857377"/>
                    </a:cubicBezTo>
                    <a:lnTo>
                      <a:pt x="1709674" y="854202"/>
                    </a:lnTo>
                    <a:cubicBezTo>
                      <a:pt x="1693164" y="854202"/>
                      <a:pt x="1672971" y="865632"/>
                      <a:pt x="1646047" y="890270"/>
                    </a:cubicBezTo>
                    <a:cubicBezTo>
                      <a:pt x="1619631" y="915035"/>
                      <a:pt x="1583944" y="935609"/>
                      <a:pt x="1540256" y="951357"/>
                    </a:cubicBezTo>
                    <a:cubicBezTo>
                      <a:pt x="1496314" y="967232"/>
                      <a:pt x="1452753" y="975233"/>
                      <a:pt x="1410589" y="975233"/>
                    </a:cubicBezTo>
                    <a:cubicBezTo>
                      <a:pt x="1382141" y="975233"/>
                      <a:pt x="1355598" y="971677"/>
                      <a:pt x="1331722" y="964819"/>
                    </a:cubicBezTo>
                    <a:cubicBezTo>
                      <a:pt x="1308100" y="957961"/>
                      <a:pt x="1286256" y="947674"/>
                      <a:pt x="1266952" y="933958"/>
                    </a:cubicBezTo>
                    <a:cubicBezTo>
                      <a:pt x="1247648" y="920242"/>
                      <a:pt x="1230122" y="902970"/>
                      <a:pt x="1215009" y="882396"/>
                    </a:cubicBezTo>
                    <a:cubicBezTo>
                      <a:pt x="1199769" y="861568"/>
                      <a:pt x="1186434" y="836930"/>
                      <a:pt x="1175512" y="809117"/>
                    </a:cubicBezTo>
                    <a:lnTo>
                      <a:pt x="1151001" y="721233"/>
                    </a:lnTo>
                    <a:cubicBezTo>
                      <a:pt x="1145540" y="691007"/>
                      <a:pt x="1142873" y="659384"/>
                      <a:pt x="1142873" y="627253"/>
                    </a:cubicBezTo>
                    <a:lnTo>
                      <a:pt x="1150747" y="528955"/>
                    </a:lnTo>
                    <a:cubicBezTo>
                      <a:pt x="1156462" y="492252"/>
                      <a:pt x="1165733" y="458851"/>
                      <a:pt x="1178179" y="429641"/>
                    </a:cubicBezTo>
                    <a:cubicBezTo>
                      <a:pt x="1190498" y="400685"/>
                      <a:pt x="1206373" y="375158"/>
                      <a:pt x="1225296" y="353695"/>
                    </a:cubicBezTo>
                    <a:cubicBezTo>
                      <a:pt x="1243965" y="332486"/>
                      <a:pt x="1264666" y="316357"/>
                      <a:pt x="1286891" y="305816"/>
                    </a:cubicBezTo>
                    <a:cubicBezTo>
                      <a:pt x="1309116" y="295275"/>
                      <a:pt x="1333246" y="290068"/>
                      <a:pt x="1359154" y="290068"/>
                    </a:cubicBezTo>
                    <a:cubicBezTo>
                      <a:pt x="1386078" y="290068"/>
                      <a:pt x="1411986" y="294894"/>
                      <a:pt x="1436243" y="304673"/>
                    </a:cubicBezTo>
                    <a:cubicBezTo>
                      <a:pt x="1460500" y="314452"/>
                      <a:pt x="1483868" y="329184"/>
                      <a:pt x="1505712" y="348869"/>
                    </a:cubicBezTo>
                    <a:lnTo>
                      <a:pt x="1547622" y="402463"/>
                    </a:lnTo>
                    <a:cubicBezTo>
                      <a:pt x="1558544" y="422656"/>
                      <a:pt x="1571879" y="456692"/>
                      <a:pt x="1587246" y="503682"/>
                    </a:cubicBezTo>
                    <a:cubicBezTo>
                      <a:pt x="1598930" y="540131"/>
                      <a:pt x="1612773" y="565150"/>
                      <a:pt x="1629791" y="580136"/>
                    </a:cubicBezTo>
                    <a:cubicBezTo>
                      <a:pt x="1647190" y="595376"/>
                      <a:pt x="1671447" y="603123"/>
                      <a:pt x="1701927" y="603123"/>
                    </a:cubicBezTo>
                    <a:cubicBezTo>
                      <a:pt x="1734439" y="603123"/>
                      <a:pt x="1765681" y="593217"/>
                      <a:pt x="1794764" y="573786"/>
                    </a:cubicBezTo>
                    <a:cubicBezTo>
                      <a:pt x="1821307" y="555879"/>
                      <a:pt x="1842897" y="532384"/>
                      <a:pt x="1859153" y="504063"/>
                    </a:cubicBezTo>
                    <a:cubicBezTo>
                      <a:pt x="1875282" y="476123"/>
                      <a:pt x="1886458" y="442595"/>
                      <a:pt x="1892427" y="404622"/>
                    </a:cubicBezTo>
                    <a:lnTo>
                      <a:pt x="1899666" y="317246"/>
                    </a:lnTo>
                    <a:cubicBezTo>
                      <a:pt x="1899666" y="282702"/>
                      <a:pt x="1895856" y="249809"/>
                      <a:pt x="1888363" y="219583"/>
                    </a:cubicBezTo>
                    <a:cubicBezTo>
                      <a:pt x="1880870" y="189230"/>
                      <a:pt x="1869440" y="160655"/>
                      <a:pt x="1854454" y="134747"/>
                    </a:cubicBezTo>
                    <a:cubicBezTo>
                      <a:pt x="1845310" y="118491"/>
                      <a:pt x="1834134" y="106172"/>
                      <a:pt x="1821434" y="97790"/>
                    </a:cubicBezTo>
                    <a:cubicBezTo>
                      <a:pt x="1808353" y="89154"/>
                      <a:pt x="1793367" y="84836"/>
                      <a:pt x="1767332" y="84836"/>
                    </a:cubicBezTo>
                    <a:lnTo>
                      <a:pt x="1750187" y="87884"/>
                    </a:lnTo>
                    <a:cubicBezTo>
                      <a:pt x="1723517" y="94361"/>
                      <a:pt x="1710817" y="95758"/>
                      <a:pt x="1704848" y="95758"/>
                    </a:cubicBezTo>
                    <a:cubicBezTo>
                      <a:pt x="1698498" y="95758"/>
                      <a:pt x="1681988" y="92456"/>
                      <a:pt x="1643126" y="70104"/>
                    </a:cubicBezTo>
                    <a:cubicBezTo>
                      <a:pt x="1608709" y="50292"/>
                      <a:pt x="1572260" y="35179"/>
                      <a:pt x="1534922" y="25273"/>
                    </a:cubicBezTo>
                    <a:cubicBezTo>
                      <a:pt x="1497584" y="15367"/>
                      <a:pt x="1458214" y="10033"/>
                      <a:pt x="1417955" y="10033"/>
                    </a:cubicBezTo>
                    <a:close/>
                    <a:moveTo>
                      <a:pt x="2437384" y="370205"/>
                    </a:moveTo>
                    <a:lnTo>
                      <a:pt x="2331339" y="379349"/>
                    </a:lnTo>
                    <a:cubicBezTo>
                      <a:pt x="2297049" y="385445"/>
                      <a:pt x="2263013" y="394716"/>
                      <a:pt x="2230501" y="406908"/>
                    </a:cubicBezTo>
                    <a:lnTo>
                      <a:pt x="2134997" y="452755"/>
                    </a:lnTo>
                    <a:cubicBezTo>
                      <a:pt x="2104263" y="470916"/>
                      <a:pt x="2074037" y="492506"/>
                      <a:pt x="2045081" y="516763"/>
                    </a:cubicBezTo>
                    <a:lnTo>
                      <a:pt x="1969770" y="591439"/>
                    </a:lnTo>
                    <a:cubicBezTo>
                      <a:pt x="1947545" y="617855"/>
                      <a:pt x="1927733" y="646430"/>
                      <a:pt x="1910969" y="676148"/>
                    </a:cubicBezTo>
                    <a:lnTo>
                      <a:pt x="1868805" y="770890"/>
                    </a:lnTo>
                    <a:cubicBezTo>
                      <a:pt x="1857629" y="803910"/>
                      <a:pt x="1848993" y="839089"/>
                      <a:pt x="1843278" y="875284"/>
                    </a:cubicBezTo>
                    <a:lnTo>
                      <a:pt x="1835912" y="964311"/>
                    </a:lnTo>
                    <a:cubicBezTo>
                      <a:pt x="1835912" y="1010031"/>
                      <a:pt x="1842389" y="1052957"/>
                      <a:pt x="1855216" y="1091565"/>
                    </a:cubicBezTo>
                    <a:cubicBezTo>
                      <a:pt x="1868043" y="1130427"/>
                      <a:pt x="1887601" y="1166114"/>
                      <a:pt x="1913255" y="1197737"/>
                    </a:cubicBezTo>
                    <a:lnTo>
                      <a:pt x="1971421" y="1253871"/>
                    </a:lnTo>
                    <a:cubicBezTo>
                      <a:pt x="1992757" y="1269873"/>
                      <a:pt x="2016379" y="1283335"/>
                      <a:pt x="2041652" y="1294003"/>
                    </a:cubicBezTo>
                    <a:lnTo>
                      <a:pt x="2123440" y="1318006"/>
                    </a:lnTo>
                    <a:lnTo>
                      <a:pt x="2216531" y="1325880"/>
                    </a:lnTo>
                    <a:cubicBezTo>
                      <a:pt x="2283714" y="1325880"/>
                      <a:pt x="2349881" y="1314577"/>
                      <a:pt x="2413000" y="1292225"/>
                    </a:cubicBezTo>
                    <a:cubicBezTo>
                      <a:pt x="2475992" y="1269873"/>
                      <a:pt x="2537841" y="1236091"/>
                      <a:pt x="2596769" y="1191514"/>
                    </a:cubicBezTo>
                    <a:lnTo>
                      <a:pt x="2680208" y="1117346"/>
                    </a:lnTo>
                    <a:cubicBezTo>
                      <a:pt x="2704719" y="1091438"/>
                      <a:pt x="2726436" y="1063752"/>
                      <a:pt x="2744597" y="1035304"/>
                    </a:cubicBezTo>
                    <a:lnTo>
                      <a:pt x="2789682" y="945515"/>
                    </a:lnTo>
                    <a:cubicBezTo>
                      <a:pt x="2801366" y="914400"/>
                      <a:pt x="2810002" y="881634"/>
                      <a:pt x="2815336" y="848106"/>
                    </a:cubicBezTo>
                    <a:lnTo>
                      <a:pt x="2821559" y="770001"/>
                    </a:lnTo>
                    <a:cubicBezTo>
                      <a:pt x="2821559" y="720852"/>
                      <a:pt x="2813812" y="672465"/>
                      <a:pt x="2798699" y="625983"/>
                    </a:cubicBezTo>
                    <a:cubicBezTo>
                      <a:pt x="2787396" y="592074"/>
                      <a:pt x="2772664" y="560959"/>
                      <a:pt x="2755011" y="533400"/>
                    </a:cubicBezTo>
                    <a:cubicBezTo>
                      <a:pt x="2737358" y="505841"/>
                      <a:pt x="2715895" y="480949"/>
                      <a:pt x="2691765" y="459613"/>
                    </a:cubicBezTo>
                    <a:cubicBezTo>
                      <a:pt x="2657983" y="429895"/>
                      <a:pt x="2619375" y="407289"/>
                      <a:pt x="2577084" y="392430"/>
                    </a:cubicBezTo>
                    <a:cubicBezTo>
                      <a:pt x="2534920" y="377698"/>
                      <a:pt x="2487930" y="370205"/>
                      <a:pt x="2437384" y="370205"/>
                    </a:cubicBezTo>
                    <a:close/>
                    <a:moveTo>
                      <a:pt x="9656318" y="227330"/>
                    </a:moveTo>
                    <a:cubicBezTo>
                      <a:pt x="9594597" y="227330"/>
                      <a:pt x="9535541" y="238379"/>
                      <a:pt x="9480677" y="260223"/>
                    </a:cubicBezTo>
                    <a:cubicBezTo>
                      <a:pt x="9425813" y="282067"/>
                      <a:pt x="9373870" y="315214"/>
                      <a:pt x="9326118" y="358648"/>
                    </a:cubicBezTo>
                    <a:cubicBezTo>
                      <a:pt x="9299067" y="383159"/>
                      <a:pt x="9274302" y="410337"/>
                      <a:pt x="9252331" y="439420"/>
                    </a:cubicBezTo>
                    <a:lnTo>
                      <a:pt x="9193785" y="534035"/>
                    </a:lnTo>
                    <a:cubicBezTo>
                      <a:pt x="9176893" y="567690"/>
                      <a:pt x="9162415" y="604139"/>
                      <a:pt x="9150731" y="642366"/>
                    </a:cubicBezTo>
                    <a:lnTo>
                      <a:pt x="9122918" y="764032"/>
                    </a:lnTo>
                    <a:cubicBezTo>
                      <a:pt x="9116187" y="807085"/>
                      <a:pt x="9112758" y="848614"/>
                      <a:pt x="9112758" y="887476"/>
                    </a:cubicBezTo>
                    <a:cubicBezTo>
                      <a:pt x="9112758" y="947420"/>
                      <a:pt x="9120887" y="1003173"/>
                      <a:pt x="9137015" y="1053084"/>
                    </a:cubicBezTo>
                    <a:cubicBezTo>
                      <a:pt x="9153144" y="1103376"/>
                      <a:pt x="9177782" y="1149096"/>
                      <a:pt x="9210040" y="1189228"/>
                    </a:cubicBezTo>
                    <a:lnTo>
                      <a:pt x="9269350" y="1248791"/>
                    </a:lnTo>
                    <a:cubicBezTo>
                      <a:pt x="9290686" y="1265809"/>
                      <a:pt x="9313926" y="1280160"/>
                      <a:pt x="9338564" y="1291590"/>
                    </a:cubicBezTo>
                    <a:lnTo>
                      <a:pt x="9417177" y="1317244"/>
                    </a:lnTo>
                    <a:lnTo>
                      <a:pt x="9504807" y="1325753"/>
                    </a:lnTo>
                    <a:cubicBezTo>
                      <a:pt x="9560306" y="1325753"/>
                      <a:pt x="9615043" y="1315466"/>
                      <a:pt x="9667622" y="1295400"/>
                    </a:cubicBezTo>
                    <a:cubicBezTo>
                      <a:pt x="9719945" y="1275334"/>
                      <a:pt x="9771507" y="1244854"/>
                      <a:pt x="9820911" y="1204722"/>
                    </a:cubicBezTo>
                    <a:lnTo>
                      <a:pt x="9908160" y="1119886"/>
                    </a:lnTo>
                    <a:cubicBezTo>
                      <a:pt x="9933940" y="1089914"/>
                      <a:pt x="9956800" y="1057529"/>
                      <a:pt x="9976104" y="1023747"/>
                    </a:cubicBezTo>
                    <a:lnTo>
                      <a:pt x="10024745" y="916305"/>
                    </a:lnTo>
                    <a:cubicBezTo>
                      <a:pt x="10037700" y="878840"/>
                      <a:pt x="10047478" y="838962"/>
                      <a:pt x="10053955" y="797814"/>
                    </a:cubicBezTo>
                    <a:lnTo>
                      <a:pt x="10062337" y="693293"/>
                    </a:lnTo>
                    <a:cubicBezTo>
                      <a:pt x="10062337" y="640842"/>
                      <a:pt x="10055606" y="589407"/>
                      <a:pt x="10042272" y="540893"/>
                    </a:cubicBezTo>
                    <a:cubicBezTo>
                      <a:pt x="10027539" y="485775"/>
                      <a:pt x="10005314" y="436753"/>
                      <a:pt x="9976358" y="395224"/>
                    </a:cubicBezTo>
                    <a:cubicBezTo>
                      <a:pt x="9947275" y="353441"/>
                      <a:pt x="9910573" y="318135"/>
                      <a:pt x="9867392" y="290068"/>
                    </a:cubicBezTo>
                    <a:cubicBezTo>
                      <a:pt x="9835515" y="269240"/>
                      <a:pt x="9801606" y="253365"/>
                      <a:pt x="9766554" y="242951"/>
                    </a:cubicBezTo>
                    <a:cubicBezTo>
                      <a:pt x="9731502" y="232537"/>
                      <a:pt x="9694545" y="227203"/>
                      <a:pt x="9656573" y="227203"/>
                    </a:cubicBezTo>
                    <a:close/>
                    <a:moveTo>
                      <a:pt x="8696199" y="233553"/>
                    </a:moveTo>
                    <a:cubicBezTo>
                      <a:pt x="8660130" y="233553"/>
                      <a:pt x="8624062" y="236601"/>
                      <a:pt x="8588629" y="242570"/>
                    </a:cubicBezTo>
                    <a:lnTo>
                      <a:pt x="8483219" y="269494"/>
                    </a:lnTo>
                    <a:cubicBezTo>
                      <a:pt x="8414131" y="293243"/>
                      <a:pt x="8345424" y="329438"/>
                      <a:pt x="8279003" y="376936"/>
                    </a:cubicBezTo>
                    <a:cubicBezTo>
                      <a:pt x="8242300" y="404114"/>
                      <a:pt x="8211186" y="433451"/>
                      <a:pt x="8186548" y="464185"/>
                    </a:cubicBezTo>
                    <a:lnTo>
                      <a:pt x="8156702" y="508762"/>
                    </a:lnTo>
                    <a:cubicBezTo>
                      <a:pt x="8149210" y="523240"/>
                      <a:pt x="8144256" y="537337"/>
                      <a:pt x="8141336" y="555879"/>
                    </a:cubicBezTo>
                    <a:lnTo>
                      <a:pt x="8140954" y="566674"/>
                    </a:lnTo>
                    <a:cubicBezTo>
                      <a:pt x="8140954" y="590042"/>
                      <a:pt x="8149210" y="612140"/>
                      <a:pt x="8165465" y="632206"/>
                    </a:cubicBezTo>
                    <a:cubicBezTo>
                      <a:pt x="8185658" y="657225"/>
                      <a:pt x="8210677" y="669925"/>
                      <a:pt x="8239761" y="669925"/>
                    </a:cubicBezTo>
                    <a:cubicBezTo>
                      <a:pt x="8261986" y="669925"/>
                      <a:pt x="8281162" y="663575"/>
                      <a:pt x="8297037" y="650748"/>
                    </a:cubicBezTo>
                    <a:cubicBezTo>
                      <a:pt x="8347075" y="609600"/>
                      <a:pt x="8379206" y="585089"/>
                      <a:pt x="8392541" y="577977"/>
                    </a:cubicBezTo>
                    <a:cubicBezTo>
                      <a:pt x="8404861" y="571373"/>
                      <a:pt x="8422513" y="568071"/>
                      <a:pt x="8445247" y="568071"/>
                    </a:cubicBezTo>
                    <a:cubicBezTo>
                      <a:pt x="8467725" y="568071"/>
                      <a:pt x="8483727" y="575183"/>
                      <a:pt x="8494268" y="589788"/>
                    </a:cubicBezTo>
                    <a:cubicBezTo>
                      <a:pt x="8502015" y="600710"/>
                      <a:pt x="8506079" y="614807"/>
                      <a:pt x="8506079" y="638429"/>
                    </a:cubicBezTo>
                    <a:lnTo>
                      <a:pt x="8504301" y="653161"/>
                    </a:lnTo>
                    <a:cubicBezTo>
                      <a:pt x="8499094" y="686435"/>
                      <a:pt x="8480044" y="726948"/>
                      <a:pt x="8447660" y="773684"/>
                    </a:cubicBezTo>
                    <a:cubicBezTo>
                      <a:pt x="8415528" y="820547"/>
                      <a:pt x="8375904" y="870077"/>
                      <a:pt x="8329803" y="920877"/>
                    </a:cubicBezTo>
                    <a:cubicBezTo>
                      <a:pt x="8283702" y="971677"/>
                      <a:pt x="8229727" y="1025271"/>
                      <a:pt x="8169529" y="1079881"/>
                    </a:cubicBezTo>
                    <a:cubicBezTo>
                      <a:pt x="8103108" y="1140206"/>
                      <a:pt x="8064627" y="1176274"/>
                      <a:pt x="8051927" y="1190244"/>
                    </a:cubicBezTo>
                    <a:cubicBezTo>
                      <a:pt x="8037957" y="1205611"/>
                      <a:pt x="8029449" y="1222629"/>
                      <a:pt x="8026019" y="1244219"/>
                    </a:cubicBezTo>
                    <a:lnTo>
                      <a:pt x="8025765" y="1250696"/>
                    </a:lnTo>
                    <a:cubicBezTo>
                      <a:pt x="8025765" y="1267841"/>
                      <a:pt x="8033639" y="1281430"/>
                      <a:pt x="8048372" y="1289939"/>
                    </a:cubicBezTo>
                    <a:cubicBezTo>
                      <a:pt x="8061452" y="1297559"/>
                      <a:pt x="8079613" y="1301115"/>
                      <a:pt x="8104124" y="1301115"/>
                    </a:cubicBezTo>
                    <a:lnTo>
                      <a:pt x="8655431" y="1301115"/>
                    </a:lnTo>
                    <a:cubicBezTo>
                      <a:pt x="8685785" y="1301115"/>
                      <a:pt x="8696706" y="1304671"/>
                      <a:pt x="8704835" y="1309243"/>
                    </a:cubicBezTo>
                    <a:lnTo>
                      <a:pt x="8718931" y="1333754"/>
                    </a:lnTo>
                    <a:cubicBezTo>
                      <a:pt x="8727186" y="1353185"/>
                      <a:pt x="8735314" y="1366266"/>
                      <a:pt x="8743950" y="1374013"/>
                    </a:cubicBezTo>
                    <a:cubicBezTo>
                      <a:pt x="8753349" y="1382395"/>
                      <a:pt x="8766429" y="1386713"/>
                      <a:pt x="8782939" y="1386713"/>
                    </a:cubicBezTo>
                    <a:cubicBezTo>
                      <a:pt x="8801608" y="1386713"/>
                      <a:pt x="8820531" y="1381633"/>
                      <a:pt x="8839074" y="1371600"/>
                    </a:cubicBezTo>
                    <a:cubicBezTo>
                      <a:pt x="8856980" y="1361948"/>
                      <a:pt x="8875014" y="1347343"/>
                      <a:pt x="8892667" y="1328293"/>
                    </a:cubicBezTo>
                    <a:cubicBezTo>
                      <a:pt x="8925179" y="1293622"/>
                      <a:pt x="8953374" y="1251966"/>
                      <a:pt x="8976487" y="1204341"/>
                    </a:cubicBezTo>
                    <a:cubicBezTo>
                      <a:pt x="8999601" y="1156716"/>
                      <a:pt x="9014968" y="1109091"/>
                      <a:pt x="9022335" y="1062609"/>
                    </a:cubicBezTo>
                    <a:lnTo>
                      <a:pt x="9027414" y="1004951"/>
                    </a:lnTo>
                    <a:cubicBezTo>
                      <a:pt x="9027414" y="975233"/>
                      <a:pt x="9022207" y="953262"/>
                      <a:pt x="9005824" y="929132"/>
                    </a:cubicBezTo>
                    <a:lnTo>
                      <a:pt x="8989695" y="918337"/>
                    </a:lnTo>
                    <a:cubicBezTo>
                      <a:pt x="8981186" y="914146"/>
                      <a:pt x="8971280" y="911987"/>
                      <a:pt x="8960358" y="911987"/>
                    </a:cubicBezTo>
                    <a:lnTo>
                      <a:pt x="8927465" y="920115"/>
                    </a:lnTo>
                    <a:cubicBezTo>
                      <a:pt x="8922639" y="923163"/>
                      <a:pt x="8912606" y="930402"/>
                      <a:pt x="8881999" y="958977"/>
                    </a:cubicBezTo>
                    <a:cubicBezTo>
                      <a:pt x="8861299" y="978535"/>
                      <a:pt x="8839836" y="993394"/>
                      <a:pt x="8818373" y="1003173"/>
                    </a:cubicBezTo>
                    <a:cubicBezTo>
                      <a:pt x="8797290" y="1012698"/>
                      <a:pt x="8775447" y="1017524"/>
                      <a:pt x="8753602" y="1017524"/>
                    </a:cubicBezTo>
                    <a:cubicBezTo>
                      <a:pt x="8736838" y="1017524"/>
                      <a:pt x="8723757" y="1012825"/>
                      <a:pt x="8713851" y="1003173"/>
                    </a:cubicBezTo>
                    <a:cubicBezTo>
                      <a:pt x="8706231" y="995807"/>
                      <a:pt x="8702549" y="987425"/>
                      <a:pt x="8702549" y="975487"/>
                    </a:cubicBezTo>
                    <a:lnTo>
                      <a:pt x="8703183" y="970661"/>
                    </a:lnTo>
                    <a:cubicBezTo>
                      <a:pt x="8704073" y="964819"/>
                      <a:pt x="8708517" y="953897"/>
                      <a:pt x="8724138" y="935863"/>
                    </a:cubicBezTo>
                    <a:cubicBezTo>
                      <a:pt x="8737727" y="920115"/>
                      <a:pt x="8757920" y="901319"/>
                      <a:pt x="8783955" y="879983"/>
                    </a:cubicBezTo>
                    <a:cubicBezTo>
                      <a:pt x="8859520" y="817499"/>
                      <a:pt x="8919083" y="756285"/>
                      <a:pt x="8961248" y="698119"/>
                    </a:cubicBezTo>
                    <a:cubicBezTo>
                      <a:pt x="8982456" y="668782"/>
                      <a:pt x="8999728" y="639572"/>
                      <a:pt x="9012555" y="611251"/>
                    </a:cubicBezTo>
                    <a:cubicBezTo>
                      <a:pt x="9025510" y="582676"/>
                      <a:pt x="9034145" y="554355"/>
                      <a:pt x="9038463" y="526796"/>
                    </a:cubicBezTo>
                    <a:lnTo>
                      <a:pt x="9041765" y="484378"/>
                    </a:lnTo>
                    <a:cubicBezTo>
                      <a:pt x="9041765" y="455803"/>
                      <a:pt x="9036939" y="427736"/>
                      <a:pt x="9027541" y="400812"/>
                    </a:cubicBezTo>
                    <a:cubicBezTo>
                      <a:pt x="9013317" y="360426"/>
                      <a:pt x="8990711" y="328549"/>
                      <a:pt x="8960358" y="305943"/>
                    </a:cubicBezTo>
                    <a:cubicBezTo>
                      <a:pt x="8927592" y="281813"/>
                      <a:pt x="8888603" y="263525"/>
                      <a:pt x="8844535" y="251460"/>
                    </a:cubicBezTo>
                    <a:cubicBezTo>
                      <a:pt x="8800847" y="239522"/>
                      <a:pt x="8750936" y="233553"/>
                      <a:pt x="8696199" y="233553"/>
                    </a:cubicBezTo>
                    <a:close/>
                    <a:moveTo>
                      <a:pt x="10686162" y="233553"/>
                    </a:moveTo>
                    <a:cubicBezTo>
                      <a:pt x="10650220" y="233553"/>
                      <a:pt x="10614025" y="236601"/>
                      <a:pt x="10578719" y="242570"/>
                    </a:cubicBezTo>
                    <a:lnTo>
                      <a:pt x="10473310" y="269494"/>
                    </a:lnTo>
                    <a:cubicBezTo>
                      <a:pt x="10404222" y="293243"/>
                      <a:pt x="10335514" y="329438"/>
                      <a:pt x="10269093" y="376936"/>
                    </a:cubicBezTo>
                    <a:cubicBezTo>
                      <a:pt x="10232390" y="404114"/>
                      <a:pt x="10201275" y="433451"/>
                      <a:pt x="10176637" y="464185"/>
                    </a:cubicBezTo>
                    <a:lnTo>
                      <a:pt x="10146792" y="508762"/>
                    </a:lnTo>
                    <a:cubicBezTo>
                      <a:pt x="10139173" y="523240"/>
                      <a:pt x="10134347" y="537337"/>
                      <a:pt x="10131552" y="555752"/>
                    </a:cubicBezTo>
                    <a:lnTo>
                      <a:pt x="10131172" y="566547"/>
                    </a:lnTo>
                    <a:cubicBezTo>
                      <a:pt x="10131172" y="589915"/>
                      <a:pt x="10139426" y="612013"/>
                      <a:pt x="10155682" y="632079"/>
                    </a:cubicBezTo>
                    <a:cubicBezTo>
                      <a:pt x="10175875" y="657098"/>
                      <a:pt x="10200894" y="669798"/>
                      <a:pt x="10229977" y="669798"/>
                    </a:cubicBezTo>
                    <a:cubicBezTo>
                      <a:pt x="10252202" y="669798"/>
                      <a:pt x="10271379" y="663448"/>
                      <a:pt x="10287254" y="650621"/>
                    </a:cubicBezTo>
                    <a:cubicBezTo>
                      <a:pt x="10349485" y="599313"/>
                      <a:pt x="10373487" y="582803"/>
                      <a:pt x="10382758" y="577850"/>
                    </a:cubicBezTo>
                    <a:cubicBezTo>
                      <a:pt x="10395077" y="571246"/>
                      <a:pt x="10412730" y="567944"/>
                      <a:pt x="10435463" y="567944"/>
                    </a:cubicBezTo>
                    <a:cubicBezTo>
                      <a:pt x="10457942" y="567944"/>
                      <a:pt x="10473944" y="575056"/>
                      <a:pt x="10484486" y="589661"/>
                    </a:cubicBezTo>
                    <a:cubicBezTo>
                      <a:pt x="10492360" y="600583"/>
                      <a:pt x="10496297" y="614680"/>
                      <a:pt x="10496297" y="638302"/>
                    </a:cubicBezTo>
                    <a:lnTo>
                      <a:pt x="10494518" y="653034"/>
                    </a:lnTo>
                    <a:cubicBezTo>
                      <a:pt x="10489312" y="686308"/>
                      <a:pt x="10470262" y="726821"/>
                      <a:pt x="10437876" y="773557"/>
                    </a:cubicBezTo>
                    <a:cubicBezTo>
                      <a:pt x="10405745" y="820420"/>
                      <a:pt x="10366122" y="869950"/>
                      <a:pt x="10320020" y="920750"/>
                    </a:cubicBezTo>
                    <a:cubicBezTo>
                      <a:pt x="10273919" y="971550"/>
                      <a:pt x="10219944" y="1025144"/>
                      <a:pt x="10159747" y="1079754"/>
                    </a:cubicBezTo>
                    <a:cubicBezTo>
                      <a:pt x="10093325" y="1139952"/>
                      <a:pt x="10054972" y="1176147"/>
                      <a:pt x="10042144" y="1190117"/>
                    </a:cubicBezTo>
                    <a:cubicBezTo>
                      <a:pt x="10028174" y="1205484"/>
                      <a:pt x="10019665" y="1222375"/>
                      <a:pt x="10016237" y="1244092"/>
                    </a:cubicBezTo>
                    <a:lnTo>
                      <a:pt x="10015982" y="1250569"/>
                    </a:lnTo>
                    <a:cubicBezTo>
                      <a:pt x="10015982" y="1267714"/>
                      <a:pt x="10023856" y="1281303"/>
                      <a:pt x="10038588" y="1289812"/>
                    </a:cubicBezTo>
                    <a:cubicBezTo>
                      <a:pt x="10051669" y="1297432"/>
                      <a:pt x="10069830" y="1300988"/>
                      <a:pt x="10094341" y="1300988"/>
                    </a:cubicBezTo>
                    <a:lnTo>
                      <a:pt x="10645649" y="1300988"/>
                    </a:lnTo>
                    <a:cubicBezTo>
                      <a:pt x="10676001" y="1300988"/>
                      <a:pt x="10686924" y="1304544"/>
                      <a:pt x="10695051" y="1309116"/>
                    </a:cubicBezTo>
                    <a:lnTo>
                      <a:pt x="10709149" y="1333627"/>
                    </a:lnTo>
                    <a:cubicBezTo>
                      <a:pt x="10717403" y="1353058"/>
                      <a:pt x="10725531" y="1366139"/>
                      <a:pt x="10734167" y="1373886"/>
                    </a:cubicBezTo>
                    <a:cubicBezTo>
                      <a:pt x="10743565" y="1382268"/>
                      <a:pt x="10756647" y="1386586"/>
                      <a:pt x="10773156" y="1386586"/>
                    </a:cubicBezTo>
                    <a:cubicBezTo>
                      <a:pt x="10791825" y="1386586"/>
                      <a:pt x="10810749" y="1381506"/>
                      <a:pt x="10829290" y="1371473"/>
                    </a:cubicBezTo>
                    <a:cubicBezTo>
                      <a:pt x="10847198" y="1361821"/>
                      <a:pt x="10865231" y="1347216"/>
                      <a:pt x="10882885" y="1328166"/>
                    </a:cubicBezTo>
                    <a:cubicBezTo>
                      <a:pt x="10915397" y="1293495"/>
                      <a:pt x="10943463" y="1251839"/>
                      <a:pt x="10966704" y="1204214"/>
                    </a:cubicBezTo>
                    <a:cubicBezTo>
                      <a:pt x="10989945" y="1156589"/>
                      <a:pt x="11005312" y="1108964"/>
                      <a:pt x="11012551" y="1062482"/>
                    </a:cubicBezTo>
                    <a:lnTo>
                      <a:pt x="11017631" y="1004824"/>
                    </a:lnTo>
                    <a:cubicBezTo>
                      <a:pt x="11017631" y="975106"/>
                      <a:pt x="11012424" y="953135"/>
                      <a:pt x="10996041" y="929005"/>
                    </a:cubicBezTo>
                    <a:lnTo>
                      <a:pt x="10979912" y="918210"/>
                    </a:lnTo>
                    <a:cubicBezTo>
                      <a:pt x="10971403" y="914019"/>
                      <a:pt x="10961624" y="911860"/>
                      <a:pt x="10950575" y="911860"/>
                    </a:cubicBezTo>
                    <a:lnTo>
                      <a:pt x="10917682" y="919988"/>
                    </a:lnTo>
                    <a:cubicBezTo>
                      <a:pt x="10912856" y="923036"/>
                      <a:pt x="10902824" y="930275"/>
                      <a:pt x="10872216" y="958850"/>
                    </a:cubicBezTo>
                    <a:cubicBezTo>
                      <a:pt x="10851388" y="978408"/>
                      <a:pt x="10830052" y="993267"/>
                      <a:pt x="10808589" y="1003046"/>
                    </a:cubicBezTo>
                    <a:cubicBezTo>
                      <a:pt x="10787507" y="1012571"/>
                      <a:pt x="10765663" y="1017397"/>
                      <a:pt x="10743819" y="1017397"/>
                    </a:cubicBezTo>
                    <a:cubicBezTo>
                      <a:pt x="10727055" y="1017397"/>
                      <a:pt x="10713974" y="1012698"/>
                      <a:pt x="10704068" y="1003046"/>
                    </a:cubicBezTo>
                    <a:cubicBezTo>
                      <a:pt x="10696449" y="995680"/>
                      <a:pt x="10692765" y="987298"/>
                      <a:pt x="10692765" y="975233"/>
                    </a:cubicBezTo>
                    <a:lnTo>
                      <a:pt x="10693274" y="970407"/>
                    </a:lnTo>
                    <a:cubicBezTo>
                      <a:pt x="10694162" y="964565"/>
                      <a:pt x="10698607" y="953643"/>
                      <a:pt x="10714228" y="935609"/>
                    </a:cubicBezTo>
                    <a:cubicBezTo>
                      <a:pt x="10727817" y="919861"/>
                      <a:pt x="10748011" y="901065"/>
                      <a:pt x="10774045" y="879729"/>
                    </a:cubicBezTo>
                    <a:cubicBezTo>
                      <a:pt x="10849483" y="817245"/>
                      <a:pt x="10909174" y="756031"/>
                      <a:pt x="10951337" y="697865"/>
                    </a:cubicBezTo>
                    <a:cubicBezTo>
                      <a:pt x="10972547" y="668528"/>
                      <a:pt x="10989818" y="639318"/>
                      <a:pt x="11002645" y="610997"/>
                    </a:cubicBezTo>
                    <a:cubicBezTo>
                      <a:pt x="11015599" y="582422"/>
                      <a:pt x="11024236" y="554101"/>
                      <a:pt x="11028553" y="526542"/>
                    </a:cubicBezTo>
                    <a:lnTo>
                      <a:pt x="11031855" y="484124"/>
                    </a:lnTo>
                    <a:cubicBezTo>
                      <a:pt x="11031855" y="455549"/>
                      <a:pt x="11027029" y="427482"/>
                      <a:pt x="11017631" y="400558"/>
                    </a:cubicBezTo>
                    <a:cubicBezTo>
                      <a:pt x="11003407" y="360299"/>
                      <a:pt x="10980801" y="328295"/>
                      <a:pt x="10950449" y="305689"/>
                    </a:cubicBezTo>
                    <a:cubicBezTo>
                      <a:pt x="10917682" y="281559"/>
                      <a:pt x="10878693" y="263271"/>
                      <a:pt x="10834624" y="251206"/>
                    </a:cubicBezTo>
                    <a:cubicBezTo>
                      <a:pt x="10790937" y="239268"/>
                      <a:pt x="10741025" y="233299"/>
                      <a:pt x="10686162" y="233299"/>
                    </a:cubicBezTo>
                    <a:close/>
                    <a:moveTo>
                      <a:pt x="11466195" y="245999"/>
                    </a:moveTo>
                    <a:cubicBezTo>
                      <a:pt x="11430000" y="245999"/>
                      <a:pt x="11402314" y="255651"/>
                      <a:pt x="11383899" y="274701"/>
                    </a:cubicBezTo>
                    <a:cubicBezTo>
                      <a:pt x="11366754" y="292354"/>
                      <a:pt x="11340211" y="336931"/>
                      <a:pt x="11302619" y="410845"/>
                    </a:cubicBezTo>
                    <a:cubicBezTo>
                      <a:pt x="11256899" y="499364"/>
                      <a:pt x="11213592" y="592709"/>
                      <a:pt x="11173841" y="688213"/>
                    </a:cubicBezTo>
                    <a:cubicBezTo>
                      <a:pt x="11133201" y="785876"/>
                      <a:pt x="11110849" y="849884"/>
                      <a:pt x="11104753" y="888746"/>
                    </a:cubicBezTo>
                    <a:lnTo>
                      <a:pt x="11104373" y="898525"/>
                    </a:lnTo>
                    <a:cubicBezTo>
                      <a:pt x="11104373" y="920496"/>
                      <a:pt x="11112754" y="938276"/>
                      <a:pt x="11129518" y="951484"/>
                    </a:cubicBezTo>
                    <a:lnTo>
                      <a:pt x="11162919" y="968756"/>
                    </a:lnTo>
                    <a:cubicBezTo>
                      <a:pt x="11173968" y="971550"/>
                      <a:pt x="11206735" y="978154"/>
                      <a:pt x="11260582" y="988441"/>
                    </a:cubicBezTo>
                    <a:cubicBezTo>
                      <a:pt x="11322431" y="1000125"/>
                      <a:pt x="11372088" y="1020191"/>
                      <a:pt x="11408411" y="1048004"/>
                    </a:cubicBezTo>
                    <a:cubicBezTo>
                      <a:pt x="11423650" y="1059815"/>
                      <a:pt x="11435335" y="1072769"/>
                      <a:pt x="11442827" y="1086739"/>
                    </a:cubicBezTo>
                    <a:cubicBezTo>
                      <a:pt x="11450193" y="1100328"/>
                      <a:pt x="11454003" y="1115314"/>
                      <a:pt x="11454003" y="1137158"/>
                    </a:cubicBezTo>
                    <a:lnTo>
                      <a:pt x="11452606" y="1149223"/>
                    </a:lnTo>
                    <a:cubicBezTo>
                      <a:pt x="11450066" y="1165733"/>
                      <a:pt x="11444478" y="1180719"/>
                      <a:pt x="11436097" y="1193800"/>
                    </a:cubicBezTo>
                    <a:lnTo>
                      <a:pt x="11401806" y="1228852"/>
                    </a:lnTo>
                    <a:cubicBezTo>
                      <a:pt x="11387201" y="1239139"/>
                      <a:pt x="11370691" y="1246886"/>
                      <a:pt x="11352785" y="1251966"/>
                    </a:cubicBezTo>
                    <a:lnTo>
                      <a:pt x="11292713" y="1259840"/>
                    </a:lnTo>
                    <a:cubicBezTo>
                      <a:pt x="11274679" y="1259840"/>
                      <a:pt x="11250423" y="1256919"/>
                      <a:pt x="11220831" y="1250950"/>
                    </a:cubicBezTo>
                    <a:cubicBezTo>
                      <a:pt x="11191240" y="1244981"/>
                      <a:pt x="11166094" y="1238504"/>
                      <a:pt x="11135614" y="1227328"/>
                    </a:cubicBezTo>
                    <a:lnTo>
                      <a:pt x="11118342" y="1225296"/>
                    </a:lnTo>
                    <a:cubicBezTo>
                      <a:pt x="11109452" y="1225296"/>
                      <a:pt x="11100689" y="1228852"/>
                      <a:pt x="11085449" y="1242187"/>
                    </a:cubicBezTo>
                    <a:lnTo>
                      <a:pt x="11072114" y="1262380"/>
                    </a:lnTo>
                    <a:cubicBezTo>
                      <a:pt x="11059541" y="1284224"/>
                      <a:pt x="11050778" y="1310386"/>
                      <a:pt x="11045063" y="1346708"/>
                    </a:cubicBezTo>
                    <a:lnTo>
                      <a:pt x="11044555" y="1359154"/>
                    </a:lnTo>
                    <a:cubicBezTo>
                      <a:pt x="11044555" y="1382141"/>
                      <a:pt x="11051794" y="1402334"/>
                      <a:pt x="11066145" y="1419098"/>
                    </a:cubicBezTo>
                    <a:cubicBezTo>
                      <a:pt x="11079988" y="1435227"/>
                      <a:pt x="11100562" y="1448308"/>
                      <a:pt x="11127360" y="1458087"/>
                    </a:cubicBezTo>
                    <a:lnTo>
                      <a:pt x="11228070" y="1484630"/>
                    </a:lnTo>
                    <a:lnTo>
                      <a:pt x="11342243" y="1493393"/>
                    </a:lnTo>
                    <a:cubicBezTo>
                      <a:pt x="11392662" y="1493393"/>
                      <a:pt x="11442192" y="1489202"/>
                      <a:pt x="11489690" y="1480947"/>
                    </a:cubicBezTo>
                    <a:cubicBezTo>
                      <a:pt x="11537188" y="1472692"/>
                      <a:pt x="11583798" y="1460119"/>
                      <a:pt x="11628248" y="1443482"/>
                    </a:cubicBezTo>
                    <a:cubicBezTo>
                      <a:pt x="11672698" y="1426845"/>
                      <a:pt x="11714480" y="1406525"/>
                      <a:pt x="11752199" y="1383030"/>
                    </a:cubicBezTo>
                    <a:cubicBezTo>
                      <a:pt x="11789918" y="1359535"/>
                      <a:pt x="11824716" y="1332103"/>
                      <a:pt x="11855577" y="1301496"/>
                    </a:cubicBezTo>
                    <a:cubicBezTo>
                      <a:pt x="11894566" y="1263015"/>
                      <a:pt x="11925936" y="1222629"/>
                      <a:pt x="11948923" y="1181608"/>
                    </a:cubicBezTo>
                    <a:cubicBezTo>
                      <a:pt x="11972036" y="1140333"/>
                      <a:pt x="11987149" y="1097280"/>
                      <a:pt x="11994007" y="1053592"/>
                    </a:cubicBezTo>
                    <a:lnTo>
                      <a:pt x="11997690" y="1007110"/>
                    </a:lnTo>
                    <a:cubicBezTo>
                      <a:pt x="11997690" y="970153"/>
                      <a:pt x="11990198" y="934466"/>
                      <a:pt x="11975465" y="901192"/>
                    </a:cubicBezTo>
                    <a:cubicBezTo>
                      <a:pt x="11961241" y="868934"/>
                      <a:pt x="11942953" y="840105"/>
                      <a:pt x="11921110" y="815721"/>
                    </a:cubicBezTo>
                    <a:cubicBezTo>
                      <a:pt x="11899265" y="791337"/>
                      <a:pt x="11873103" y="770255"/>
                      <a:pt x="11843639" y="753745"/>
                    </a:cubicBezTo>
                    <a:cubicBezTo>
                      <a:pt x="11803380" y="730631"/>
                      <a:pt x="11757914" y="711327"/>
                      <a:pt x="11708385" y="696468"/>
                    </a:cubicBezTo>
                    <a:cubicBezTo>
                      <a:pt x="11659108" y="681609"/>
                      <a:pt x="11604372" y="670687"/>
                      <a:pt x="11545698" y="663956"/>
                    </a:cubicBezTo>
                    <a:cubicBezTo>
                      <a:pt x="11506200" y="660146"/>
                      <a:pt x="11494898" y="654685"/>
                      <a:pt x="11490452" y="651637"/>
                    </a:cubicBezTo>
                    <a:lnTo>
                      <a:pt x="11486897" y="637667"/>
                    </a:lnTo>
                    <a:lnTo>
                      <a:pt x="11487531" y="632587"/>
                    </a:lnTo>
                    <a:cubicBezTo>
                      <a:pt x="11489944" y="617474"/>
                      <a:pt x="11495532" y="606552"/>
                      <a:pt x="11504803" y="599440"/>
                    </a:cubicBezTo>
                    <a:cubicBezTo>
                      <a:pt x="11514201" y="592074"/>
                      <a:pt x="11527917" y="588391"/>
                      <a:pt x="11545570" y="588391"/>
                    </a:cubicBezTo>
                    <a:lnTo>
                      <a:pt x="11911457" y="588391"/>
                    </a:lnTo>
                    <a:cubicBezTo>
                      <a:pt x="11940922" y="588391"/>
                      <a:pt x="11966956" y="578104"/>
                      <a:pt x="11988800" y="557784"/>
                    </a:cubicBezTo>
                    <a:cubicBezTo>
                      <a:pt x="12014454" y="533781"/>
                      <a:pt x="12037441" y="500888"/>
                      <a:pt x="12057253" y="459994"/>
                    </a:cubicBezTo>
                    <a:cubicBezTo>
                      <a:pt x="12076811" y="419354"/>
                      <a:pt x="12090147" y="377444"/>
                      <a:pt x="12096750" y="335153"/>
                    </a:cubicBezTo>
                    <a:cubicBezTo>
                      <a:pt x="12098910" y="321564"/>
                      <a:pt x="12100052" y="309626"/>
                      <a:pt x="12100052" y="285496"/>
                    </a:cubicBezTo>
                    <a:lnTo>
                      <a:pt x="12093449" y="267081"/>
                    </a:lnTo>
                    <a:cubicBezTo>
                      <a:pt x="12085193" y="252730"/>
                      <a:pt x="12067794" y="245491"/>
                      <a:pt x="12041632" y="245491"/>
                    </a:cubicBezTo>
                    <a:close/>
                    <a:moveTo>
                      <a:pt x="5258816" y="370205"/>
                    </a:moveTo>
                    <a:cubicBezTo>
                      <a:pt x="5228590" y="370205"/>
                      <a:pt x="5193538" y="376301"/>
                      <a:pt x="5154803" y="388493"/>
                    </a:cubicBezTo>
                    <a:cubicBezTo>
                      <a:pt x="5116068" y="400685"/>
                      <a:pt x="5082921" y="415925"/>
                      <a:pt x="5056124" y="434086"/>
                    </a:cubicBezTo>
                    <a:cubicBezTo>
                      <a:pt x="5016246" y="460883"/>
                      <a:pt x="5005070" y="465709"/>
                      <a:pt x="5002022" y="466471"/>
                    </a:cubicBezTo>
                    <a:lnTo>
                      <a:pt x="5001260" y="465836"/>
                    </a:lnTo>
                    <a:lnTo>
                      <a:pt x="5000117" y="457962"/>
                    </a:lnTo>
                    <a:cubicBezTo>
                      <a:pt x="5000117" y="454914"/>
                      <a:pt x="5000498" y="451231"/>
                      <a:pt x="5002657" y="437261"/>
                    </a:cubicBezTo>
                    <a:lnTo>
                      <a:pt x="5003419" y="421259"/>
                    </a:lnTo>
                    <a:cubicBezTo>
                      <a:pt x="5003419" y="405638"/>
                      <a:pt x="4999863" y="394843"/>
                      <a:pt x="4992497" y="388239"/>
                    </a:cubicBezTo>
                    <a:cubicBezTo>
                      <a:pt x="4985893" y="382397"/>
                      <a:pt x="4972177" y="375539"/>
                      <a:pt x="4924171" y="375539"/>
                    </a:cubicBezTo>
                    <a:cubicBezTo>
                      <a:pt x="4884166" y="376174"/>
                      <a:pt x="4835525" y="385318"/>
                      <a:pt x="4779518" y="402717"/>
                    </a:cubicBezTo>
                    <a:cubicBezTo>
                      <a:pt x="4724019" y="419989"/>
                      <a:pt x="4659630" y="445770"/>
                      <a:pt x="4588002" y="479552"/>
                    </a:cubicBezTo>
                    <a:cubicBezTo>
                      <a:pt x="4550156" y="497713"/>
                      <a:pt x="4521327" y="516763"/>
                      <a:pt x="4502404" y="536194"/>
                    </a:cubicBezTo>
                    <a:cubicBezTo>
                      <a:pt x="4482719" y="556514"/>
                      <a:pt x="4470527" y="580263"/>
                      <a:pt x="4465447" y="612902"/>
                    </a:cubicBezTo>
                    <a:lnTo>
                      <a:pt x="4464939" y="624332"/>
                    </a:lnTo>
                    <a:cubicBezTo>
                      <a:pt x="4464939" y="640080"/>
                      <a:pt x="4468749" y="654177"/>
                      <a:pt x="4476115" y="666496"/>
                    </a:cubicBezTo>
                    <a:cubicBezTo>
                      <a:pt x="4486402" y="683641"/>
                      <a:pt x="4501769" y="694563"/>
                      <a:pt x="4521835" y="699008"/>
                    </a:cubicBezTo>
                    <a:cubicBezTo>
                      <a:pt x="4548632" y="704977"/>
                      <a:pt x="4555617" y="707263"/>
                      <a:pt x="4557649" y="708279"/>
                    </a:cubicBezTo>
                    <a:lnTo>
                      <a:pt x="4558538" y="711327"/>
                    </a:lnTo>
                    <a:lnTo>
                      <a:pt x="4558665" y="711962"/>
                    </a:lnTo>
                    <a:lnTo>
                      <a:pt x="4558919" y="719963"/>
                    </a:lnTo>
                    <a:cubicBezTo>
                      <a:pt x="4558919" y="750443"/>
                      <a:pt x="4550410" y="830580"/>
                      <a:pt x="4533519" y="958215"/>
                    </a:cubicBezTo>
                    <a:cubicBezTo>
                      <a:pt x="4502150" y="1137920"/>
                      <a:pt x="4480052" y="1248029"/>
                      <a:pt x="4468114" y="1285367"/>
                    </a:cubicBezTo>
                    <a:cubicBezTo>
                      <a:pt x="4462526" y="1302893"/>
                      <a:pt x="4454779" y="1317879"/>
                      <a:pt x="4445127" y="1329817"/>
                    </a:cubicBezTo>
                    <a:lnTo>
                      <a:pt x="4410583" y="1357249"/>
                    </a:lnTo>
                    <a:cubicBezTo>
                      <a:pt x="4387850" y="1368425"/>
                      <a:pt x="4372229" y="1378966"/>
                      <a:pt x="4362831" y="1389761"/>
                    </a:cubicBezTo>
                    <a:cubicBezTo>
                      <a:pt x="4353179" y="1400810"/>
                      <a:pt x="4346575" y="1416812"/>
                      <a:pt x="4342384" y="1443101"/>
                    </a:cubicBezTo>
                    <a:lnTo>
                      <a:pt x="4341876" y="1454531"/>
                    </a:lnTo>
                    <a:cubicBezTo>
                      <a:pt x="4341876" y="1491488"/>
                      <a:pt x="4361561" y="1523111"/>
                      <a:pt x="4400169" y="1548511"/>
                    </a:cubicBezTo>
                    <a:cubicBezTo>
                      <a:pt x="4440936" y="1575435"/>
                      <a:pt x="4487037" y="1596009"/>
                      <a:pt x="4537329" y="1609471"/>
                    </a:cubicBezTo>
                    <a:cubicBezTo>
                      <a:pt x="4587367" y="1622933"/>
                      <a:pt x="4642739" y="1629664"/>
                      <a:pt x="4702175" y="1629664"/>
                    </a:cubicBezTo>
                    <a:cubicBezTo>
                      <a:pt x="4735703" y="1629664"/>
                      <a:pt x="4766310" y="1627124"/>
                      <a:pt x="4793234" y="1622044"/>
                    </a:cubicBezTo>
                    <a:cubicBezTo>
                      <a:pt x="4820539" y="1616964"/>
                      <a:pt x="4844669" y="1609090"/>
                      <a:pt x="4865370" y="1598803"/>
                    </a:cubicBezTo>
                    <a:cubicBezTo>
                      <a:pt x="4908169" y="1577340"/>
                      <a:pt x="4933061" y="1545971"/>
                      <a:pt x="4939411" y="1505712"/>
                    </a:cubicBezTo>
                    <a:cubicBezTo>
                      <a:pt x="4940554" y="1498727"/>
                      <a:pt x="4941062" y="1492377"/>
                      <a:pt x="4941062" y="1476756"/>
                    </a:cubicBezTo>
                    <a:lnTo>
                      <a:pt x="4935728" y="1462659"/>
                    </a:lnTo>
                    <a:cubicBezTo>
                      <a:pt x="4932680" y="1457325"/>
                      <a:pt x="4924806" y="1447165"/>
                      <a:pt x="4892040" y="1418971"/>
                    </a:cubicBezTo>
                    <a:cubicBezTo>
                      <a:pt x="4875276" y="1404874"/>
                      <a:pt x="4867148" y="1384173"/>
                      <a:pt x="4867148" y="1346581"/>
                    </a:cubicBezTo>
                    <a:lnTo>
                      <a:pt x="4869561" y="1326515"/>
                    </a:lnTo>
                    <a:cubicBezTo>
                      <a:pt x="4873879" y="1298829"/>
                      <a:pt x="4881753" y="1282192"/>
                      <a:pt x="4892548" y="1282192"/>
                    </a:cubicBezTo>
                    <a:lnTo>
                      <a:pt x="4906899" y="1288034"/>
                    </a:lnTo>
                    <a:cubicBezTo>
                      <a:pt x="4953254" y="1313180"/>
                      <a:pt x="5001006" y="1325880"/>
                      <a:pt x="5048631" y="1325880"/>
                    </a:cubicBezTo>
                    <a:cubicBezTo>
                      <a:pt x="5095240" y="1325880"/>
                      <a:pt x="5141468" y="1315847"/>
                      <a:pt x="5186045" y="1295908"/>
                    </a:cubicBezTo>
                    <a:cubicBezTo>
                      <a:pt x="5230241" y="1276223"/>
                      <a:pt x="5274056" y="1246251"/>
                      <a:pt x="5316220" y="1207135"/>
                    </a:cubicBezTo>
                    <a:cubicBezTo>
                      <a:pt x="5343398" y="1182116"/>
                      <a:pt x="5368290" y="1154938"/>
                      <a:pt x="5390261" y="1126490"/>
                    </a:cubicBezTo>
                    <a:lnTo>
                      <a:pt x="5448427" y="1035431"/>
                    </a:lnTo>
                    <a:cubicBezTo>
                      <a:pt x="5465064" y="1003554"/>
                      <a:pt x="5479288" y="969391"/>
                      <a:pt x="5490591" y="934085"/>
                    </a:cubicBezTo>
                    <a:lnTo>
                      <a:pt x="5516753" y="822706"/>
                    </a:lnTo>
                    <a:cubicBezTo>
                      <a:pt x="5521960" y="789813"/>
                      <a:pt x="5524500" y="757174"/>
                      <a:pt x="5524500" y="725678"/>
                    </a:cubicBezTo>
                    <a:lnTo>
                      <a:pt x="5513070" y="613664"/>
                    </a:lnTo>
                    <a:cubicBezTo>
                      <a:pt x="5506466" y="582041"/>
                      <a:pt x="5496814" y="552577"/>
                      <a:pt x="5484622" y="526161"/>
                    </a:cubicBezTo>
                    <a:cubicBezTo>
                      <a:pt x="5472303" y="499745"/>
                      <a:pt x="5456936" y="475615"/>
                      <a:pt x="5439029" y="454533"/>
                    </a:cubicBezTo>
                    <a:cubicBezTo>
                      <a:pt x="5415153" y="426593"/>
                      <a:pt x="5387848" y="405384"/>
                      <a:pt x="5357876" y="391414"/>
                    </a:cubicBezTo>
                    <a:cubicBezTo>
                      <a:pt x="5327904" y="377444"/>
                      <a:pt x="5294376" y="370205"/>
                      <a:pt x="5258562" y="37020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7523" t="-110937" r="-10298" b="-407516"/>
                </a:stretch>
              </a:blipFill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918" y="2918"/>
              <a:ext cx="2893669" cy="384669"/>
              <a:chOff x="0" y="0"/>
              <a:chExt cx="12075693" cy="1605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905" y="0"/>
                <a:ext cx="12078462" cy="1605280"/>
              </a:xfrm>
              <a:custGeom>
                <a:avLst/>
                <a:gdLst/>
                <a:ahLst/>
                <a:cxnLst/>
                <a:rect l="l" t="t" r="r" b="b"/>
                <a:pathLst>
                  <a:path w="12078462" h="1605280">
                    <a:moveTo>
                      <a:pt x="483997" y="35433"/>
                    </a:moveTo>
                    <a:cubicBezTo>
                      <a:pt x="425196" y="35433"/>
                      <a:pt x="359664" y="50546"/>
                      <a:pt x="287401" y="80899"/>
                    </a:cubicBezTo>
                    <a:cubicBezTo>
                      <a:pt x="216408" y="110617"/>
                      <a:pt x="176657" y="151511"/>
                      <a:pt x="168529" y="203708"/>
                    </a:cubicBezTo>
                    <a:cubicBezTo>
                      <a:pt x="162433" y="242570"/>
                      <a:pt x="173355" y="272796"/>
                      <a:pt x="201168" y="294640"/>
                    </a:cubicBezTo>
                    <a:cubicBezTo>
                      <a:pt x="221742" y="311658"/>
                      <a:pt x="251714" y="320167"/>
                      <a:pt x="291084" y="320167"/>
                    </a:cubicBezTo>
                    <a:cubicBezTo>
                      <a:pt x="384429" y="320167"/>
                      <a:pt x="467487" y="298704"/>
                      <a:pt x="540004" y="255651"/>
                    </a:cubicBezTo>
                    <a:cubicBezTo>
                      <a:pt x="585851" y="228346"/>
                      <a:pt x="612394" y="191389"/>
                      <a:pt x="619760" y="144653"/>
                    </a:cubicBezTo>
                    <a:cubicBezTo>
                      <a:pt x="624967" y="111252"/>
                      <a:pt x="615442" y="84836"/>
                      <a:pt x="590931" y="65024"/>
                    </a:cubicBezTo>
                    <a:cubicBezTo>
                      <a:pt x="566420" y="45212"/>
                      <a:pt x="530860" y="35433"/>
                      <a:pt x="483870" y="35433"/>
                    </a:cubicBezTo>
                    <a:close/>
                    <a:moveTo>
                      <a:pt x="9584690" y="498348"/>
                    </a:moveTo>
                    <a:cubicBezTo>
                      <a:pt x="9615678" y="500126"/>
                      <a:pt x="9636760" y="522605"/>
                      <a:pt x="9647808" y="565658"/>
                    </a:cubicBezTo>
                    <a:cubicBezTo>
                      <a:pt x="9657968" y="604520"/>
                      <a:pt x="9663303" y="654939"/>
                      <a:pt x="9664065" y="717042"/>
                    </a:cubicBezTo>
                    <a:cubicBezTo>
                      <a:pt x="9664827" y="779145"/>
                      <a:pt x="9660890" y="837565"/>
                      <a:pt x="9652381" y="892175"/>
                    </a:cubicBezTo>
                    <a:cubicBezTo>
                      <a:pt x="9637014" y="989838"/>
                      <a:pt x="9604882" y="1038606"/>
                      <a:pt x="9555733" y="1038606"/>
                    </a:cubicBezTo>
                    <a:cubicBezTo>
                      <a:pt x="9527667" y="1038606"/>
                      <a:pt x="9508363" y="1019175"/>
                      <a:pt x="9497694" y="980440"/>
                    </a:cubicBezTo>
                    <a:cubicBezTo>
                      <a:pt x="9470770" y="880364"/>
                      <a:pt x="9467088" y="767588"/>
                      <a:pt x="9486900" y="642112"/>
                    </a:cubicBezTo>
                    <a:cubicBezTo>
                      <a:pt x="9501886" y="546354"/>
                      <a:pt x="9534525" y="498348"/>
                      <a:pt x="9584690" y="498348"/>
                    </a:cubicBezTo>
                    <a:close/>
                    <a:moveTo>
                      <a:pt x="5016119" y="633984"/>
                    </a:moveTo>
                    <a:cubicBezTo>
                      <a:pt x="5043043" y="633984"/>
                      <a:pt x="5064506" y="645160"/>
                      <a:pt x="5080508" y="667639"/>
                    </a:cubicBezTo>
                    <a:cubicBezTo>
                      <a:pt x="5106035" y="704088"/>
                      <a:pt x="5111877" y="766826"/>
                      <a:pt x="5097907" y="855853"/>
                    </a:cubicBezTo>
                    <a:cubicBezTo>
                      <a:pt x="5076317" y="993521"/>
                      <a:pt x="5028311" y="1062355"/>
                      <a:pt x="4953762" y="1062355"/>
                    </a:cubicBezTo>
                    <a:cubicBezTo>
                      <a:pt x="4929505" y="1062355"/>
                      <a:pt x="4910963" y="1056640"/>
                      <a:pt x="4898136" y="1045083"/>
                    </a:cubicBezTo>
                    <a:cubicBezTo>
                      <a:pt x="4885309" y="1033526"/>
                      <a:pt x="4880483" y="1018413"/>
                      <a:pt x="4883404" y="999617"/>
                    </a:cubicBezTo>
                    <a:cubicBezTo>
                      <a:pt x="4884928" y="989965"/>
                      <a:pt x="4886706" y="979932"/>
                      <a:pt x="4888865" y="969645"/>
                    </a:cubicBezTo>
                    <a:lnTo>
                      <a:pt x="4940300" y="719455"/>
                    </a:lnTo>
                    <a:cubicBezTo>
                      <a:pt x="4952492" y="662432"/>
                      <a:pt x="4977765" y="633984"/>
                      <a:pt x="5016119" y="633984"/>
                    </a:cubicBezTo>
                    <a:close/>
                    <a:moveTo>
                      <a:pt x="2329307" y="580263"/>
                    </a:moveTo>
                    <a:cubicBezTo>
                      <a:pt x="2360930" y="581533"/>
                      <a:pt x="2382520" y="602742"/>
                      <a:pt x="2393823" y="643890"/>
                    </a:cubicBezTo>
                    <a:cubicBezTo>
                      <a:pt x="2404745" y="684530"/>
                      <a:pt x="2411095" y="737235"/>
                      <a:pt x="2413127" y="802132"/>
                    </a:cubicBezTo>
                    <a:cubicBezTo>
                      <a:pt x="2415159" y="867029"/>
                      <a:pt x="2412111" y="924941"/>
                      <a:pt x="2404110" y="975868"/>
                    </a:cubicBezTo>
                    <a:cubicBezTo>
                      <a:pt x="2393315" y="1044448"/>
                      <a:pt x="2363978" y="1078611"/>
                      <a:pt x="2315972" y="1078611"/>
                    </a:cubicBezTo>
                    <a:cubicBezTo>
                      <a:pt x="2278126" y="1078611"/>
                      <a:pt x="2254758" y="1053719"/>
                      <a:pt x="2245868" y="1004062"/>
                    </a:cubicBezTo>
                    <a:cubicBezTo>
                      <a:pt x="2236724" y="955548"/>
                      <a:pt x="2231009" y="899922"/>
                      <a:pt x="2228723" y="837184"/>
                    </a:cubicBezTo>
                    <a:cubicBezTo>
                      <a:pt x="2226437" y="774446"/>
                      <a:pt x="2228088" y="724916"/>
                      <a:pt x="2233803" y="688467"/>
                    </a:cubicBezTo>
                    <a:cubicBezTo>
                      <a:pt x="2238883" y="655701"/>
                      <a:pt x="2250186" y="629539"/>
                      <a:pt x="2267585" y="609854"/>
                    </a:cubicBezTo>
                    <a:cubicBezTo>
                      <a:pt x="2284984" y="590169"/>
                      <a:pt x="2305558" y="580263"/>
                      <a:pt x="2329307" y="580263"/>
                    </a:cubicBezTo>
                    <a:close/>
                    <a:moveTo>
                      <a:pt x="546100" y="377444"/>
                    </a:moveTo>
                    <a:cubicBezTo>
                      <a:pt x="508254" y="377444"/>
                      <a:pt x="453517" y="386588"/>
                      <a:pt x="381508" y="404749"/>
                    </a:cubicBezTo>
                    <a:cubicBezTo>
                      <a:pt x="309499" y="422910"/>
                      <a:pt x="241300" y="445008"/>
                      <a:pt x="176784" y="471170"/>
                    </a:cubicBezTo>
                    <a:cubicBezTo>
                      <a:pt x="130175" y="489966"/>
                      <a:pt x="103759" y="518414"/>
                      <a:pt x="97790" y="556641"/>
                    </a:cubicBezTo>
                    <a:cubicBezTo>
                      <a:pt x="92710" y="588772"/>
                      <a:pt x="105664" y="613029"/>
                      <a:pt x="136525" y="629412"/>
                    </a:cubicBezTo>
                    <a:cubicBezTo>
                      <a:pt x="161417" y="642747"/>
                      <a:pt x="173482" y="661797"/>
                      <a:pt x="172847" y="686689"/>
                    </a:cubicBezTo>
                    <a:cubicBezTo>
                      <a:pt x="172466" y="695833"/>
                      <a:pt x="169291" y="727710"/>
                      <a:pt x="163068" y="782574"/>
                    </a:cubicBezTo>
                    <a:cubicBezTo>
                      <a:pt x="156845" y="837438"/>
                      <a:pt x="152273" y="874903"/>
                      <a:pt x="149098" y="894842"/>
                    </a:cubicBezTo>
                    <a:cubicBezTo>
                      <a:pt x="139319" y="957326"/>
                      <a:pt x="128397" y="1004316"/>
                      <a:pt x="116459" y="1035812"/>
                    </a:cubicBezTo>
                    <a:cubicBezTo>
                      <a:pt x="104521" y="1067308"/>
                      <a:pt x="89027" y="1090041"/>
                      <a:pt x="70104" y="1104011"/>
                    </a:cubicBezTo>
                    <a:cubicBezTo>
                      <a:pt x="42672" y="1124077"/>
                      <a:pt x="25273" y="1138555"/>
                      <a:pt x="17907" y="1147699"/>
                    </a:cubicBezTo>
                    <a:cubicBezTo>
                      <a:pt x="10541" y="1156843"/>
                      <a:pt x="5588" y="1169670"/>
                      <a:pt x="3048" y="1185926"/>
                    </a:cubicBezTo>
                    <a:cubicBezTo>
                      <a:pt x="0" y="1205357"/>
                      <a:pt x="3048" y="1222629"/>
                      <a:pt x="12319" y="1237742"/>
                    </a:cubicBezTo>
                    <a:cubicBezTo>
                      <a:pt x="21590" y="1252855"/>
                      <a:pt x="35052" y="1263523"/>
                      <a:pt x="53086" y="1269619"/>
                    </a:cubicBezTo>
                    <a:cubicBezTo>
                      <a:pt x="106045" y="1286637"/>
                      <a:pt x="179959" y="1295146"/>
                      <a:pt x="274955" y="1295146"/>
                    </a:cubicBezTo>
                    <a:cubicBezTo>
                      <a:pt x="451485" y="1295146"/>
                      <a:pt x="545846" y="1256030"/>
                      <a:pt x="558165" y="1177798"/>
                    </a:cubicBezTo>
                    <a:cubicBezTo>
                      <a:pt x="560451" y="1163193"/>
                      <a:pt x="559435" y="1151255"/>
                      <a:pt x="555244" y="1141857"/>
                    </a:cubicBezTo>
                    <a:cubicBezTo>
                      <a:pt x="551053" y="1132459"/>
                      <a:pt x="541655" y="1121156"/>
                      <a:pt x="527050" y="1107694"/>
                    </a:cubicBezTo>
                    <a:cubicBezTo>
                      <a:pt x="509143" y="1091311"/>
                      <a:pt x="498221" y="1073404"/>
                      <a:pt x="494538" y="1053973"/>
                    </a:cubicBezTo>
                    <a:cubicBezTo>
                      <a:pt x="490855" y="1034542"/>
                      <a:pt x="492252" y="1003935"/>
                      <a:pt x="498856" y="962152"/>
                    </a:cubicBezTo>
                    <a:lnTo>
                      <a:pt x="581787" y="433705"/>
                    </a:lnTo>
                    <a:cubicBezTo>
                      <a:pt x="587629" y="396113"/>
                      <a:pt x="575818" y="377317"/>
                      <a:pt x="546100" y="377317"/>
                    </a:cubicBezTo>
                    <a:close/>
                    <a:moveTo>
                      <a:pt x="7583169" y="376428"/>
                    </a:moveTo>
                    <a:cubicBezTo>
                      <a:pt x="7525385" y="376428"/>
                      <a:pt x="7483602" y="381889"/>
                      <a:pt x="7457567" y="392811"/>
                    </a:cubicBezTo>
                    <a:cubicBezTo>
                      <a:pt x="7443089" y="398907"/>
                      <a:pt x="7430389" y="408305"/>
                      <a:pt x="7419593" y="421005"/>
                    </a:cubicBezTo>
                    <a:cubicBezTo>
                      <a:pt x="7408799" y="433705"/>
                      <a:pt x="7402194" y="446786"/>
                      <a:pt x="7400036" y="460121"/>
                    </a:cubicBezTo>
                    <a:cubicBezTo>
                      <a:pt x="7398512" y="469773"/>
                      <a:pt x="7401560" y="483108"/>
                      <a:pt x="7409180" y="500126"/>
                    </a:cubicBezTo>
                    <a:cubicBezTo>
                      <a:pt x="7417943" y="519557"/>
                      <a:pt x="7421626" y="534035"/>
                      <a:pt x="7420102" y="543814"/>
                    </a:cubicBezTo>
                    <a:cubicBezTo>
                      <a:pt x="7417943" y="557149"/>
                      <a:pt x="7405369" y="577342"/>
                      <a:pt x="7382256" y="604266"/>
                    </a:cubicBezTo>
                    <a:cubicBezTo>
                      <a:pt x="7359142" y="631190"/>
                      <a:pt x="7342758" y="644779"/>
                      <a:pt x="7332980" y="644779"/>
                    </a:cubicBezTo>
                    <a:cubicBezTo>
                      <a:pt x="7324343" y="644779"/>
                      <a:pt x="7313422" y="632714"/>
                      <a:pt x="7300214" y="608330"/>
                    </a:cubicBezTo>
                    <a:cubicBezTo>
                      <a:pt x="7287006" y="583946"/>
                      <a:pt x="7281418" y="565658"/>
                      <a:pt x="7283450" y="552831"/>
                    </a:cubicBezTo>
                    <a:cubicBezTo>
                      <a:pt x="7284466" y="546227"/>
                      <a:pt x="7287132" y="539750"/>
                      <a:pt x="7291324" y="533781"/>
                    </a:cubicBezTo>
                    <a:cubicBezTo>
                      <a:pt x="7314056" y="502285"/>
                      <a:pt x="7326503" y="479552"/>
                      <a:pt x="7328789" y="465582"/>
                    </a:cubicBezTo>
                    <a:cubicBezTo>
                      <a:pt x="7334504" y="429260"/>
                      <a:pt x="7315962" y="405003"/>
                      <a:pt x="7273036" y="392811"/>
                    </a:cubicBezTo>
                    <a:cubicBezTo>
                      <a:pt x="7234174" y="382524"/>
                      <a:pt x="7173214" y="377317"/>
                      <a:pt x="7090029" y="377317"/>
                    </a:cubicBezTo>
                    <a:cubicBezTo>
                      <a:pt x="6975602" y="377317"/>
                      <a:pt x="6889623" y="386207"/>
                      <a:pt x="6831965" y="404114"/>
                    </a:cubicBezTo>
                    <a:cubicBezTo>
                      <a:pt x="6774306" y="422021"/>
                      <a:pt x="6742683" y="449453"/>
                      <a:pt x="6736842" y="486410"/>
                    </a:cubicBezTo>
                    <a:cubicBezTo>
                      <a:pt x="6731254" y="522224"/>
                      <a:pt x="6748906" y="545211"/>
                      <a:pt x="6789928" y="555498"/>
                    </a:cubicBezTo>
                    <a:cubicBezTo>
                      <a:pt x="6814312" y="561594"/>
                      <a:pt x="6833743" y="571881"/>
                      <a:pt x="6848220" y="586359"/>
                    </a:cubicBezTo>
                    <a:cubicBezTo>
                      <a:pt x="6862699" y="600837"/>
                      <a:pt x="6881494" y="629158"/>
                      <a:pt x="6904608" y="670941"/>
                    </a:cubicBezTo>
                    <a:lnTo>
                      <a:pt x="6958330" y="767334"/>
                    </a:lnTo>
                    <a:cubicBezTo>
                      <a:pt x="6963664" y="777621"/>
                      <a:pt x="6966077" y="784606"/>
                      <a:pt x="6965568" y="788289"/>
                    </a:cubicBezTo>
                    <a:cubicBezTo>
                      <a:pt x="6964933" y="792480"/>
                      <a:pt x="6961124" y="799465"/>
                      <a:pt x="6954139" y="809244"/>
                    </a:cubicBezTo>
                    <a:lnTo>
                      <a:pt x="6878828" y="917448"/>
                    </a:lnTo>
                    <a:cubicBezTo>
                      <a:pt x="6796658" y="1031494"/>
                      <a:pt x="6748144" y="1096899"/>
                      <a:pt x="6733031" y="1113917"/>
                    </a:cubicBezTo>
                    <a:cubicBezTo>
                      <a:pt x="6717919" y="1130935"/>
                      <a:pt x="6698106" y="1141857"/>
                      <a:pt x="6673723" y="1146683"/>
                    </a:cubicBezTo>
                    <a:cubicBezTo>
                      <a:pt x="6650228" y="1151509"/>
                      <a:pt x="6633718" y="1158367"/>
                      <a:pt x="6623939" y="1167130"/>
                    </a:cubicBezTo>
                    <a:cubicBezTo>
                      <a:pt x="6614160" y="1175893"/>
                      <a:pt x="6607810" y="1189990"/>
                      <a:pt x="6604762" y="1209421"/>
                    </a:cubicBezTo>
                    <a:cubicBezTo>
                      <a:pt x="6600063" y="1239774"/>
                      <a:pt x="6609842" y="1261618"/>
                      <a:pt x="6634099" y="1274953"/>
                    </a:cubicBezTo>
                    <a:cubicBezTo>
                      <a:pt x="6658356" y="1288288"/>
                      <a:pt x="6700901" y="1295019"/>
                      <a:pt x="6761353" y="1295019"/>
                    </a:cubicBezTo>
                    <a:cubicBezTo>
                      <a:pt x="6871969" y="1295019"/>
                      <a:pt x="6931406" y="1268603"/>
                      <a:pt x="6939788" y="1215898"/>
                    </a:cubicBezTo>
                    <a:cubicBezTo>
                      <a:pt x="6942708" y="1197737"/>
                      <a:pt x="6939533" y="1181354"/>
                      <a:pt x="6930517" y="1166749"/>
                    </a:cubicBezTo>
                    <a:cubicBezTo>
                      <a:pt x="6920356" y="1149223"/>
                      <a:pt x="6916039" y="1135253"/>
                      <a:pt x="6917690" y="1124966"/>
                    </a:cubicBezTo>
                    <a:cubicBezTo>
                      <a:pt x="6921119" y="1103122"/>
                      <a:pt x="6938899" y="1070737"/>
                      <a:pt x="6971030" y="1027684"/>
                    </a:cubicBezTo>
                    <a:cubicBezTo>
                      <a:pt x="7003161" y="984631"/>
                      <a:pt x="7025767" y="962787"/>
                      <a:pt x="7038848" y="962152"/>
                    </a:cubicBezTo>
                    <a:cubicBezTo>
                      <a:pt x="7039102" y="962152"/>
                      <a:pt x="7039229" y="962152"/>
                      <a:pt x="7039482" y="962152"/>
                    </a:cubicBezTo>
                    <a:cubicBezTo>
                      <a:pt x="7051802" y="962152"/>
                      <a:pt x="7066153" y="979297"/>
                      <a:pt x="7082663" y="1013587"/>
                    </a:cubicBezTo>
                    <a:cubicBezTo>
                      <a:pt x="7099300" y="1048512"/>
                      <a:pt x="7106031" y="1075944"/>
                      <a:pt x="7102982" y="1095883"/>
                    </a:cubicBezTo>
                    <a:cubicBezTo>
                      <a:pt x="7100062" y="1114679"/>
                      <a:pt x="7090156" y="1128014"/>
                      <a:pt x="7073265" y="1135888"/>
                    </a:cubicBezTo>
                    <a:cubicBezTo>
                      <a:pt x="7042912" y="1150493"/>
                      <a:pt x="7025767" y="1170432"/>
                      <a:pt x="7021703" y="1195959"/>
                    </a:cubicBezTo>
                    <a:cubicBezTo>
                      <a:pt x="7014972" y="1239012"/>
                      <a:pt x="7034783" y="1267206"/>
                      <a:pt x="7081266" y="1280541"/>
                    </a:cubicBezTo>
                    <a:cubicBezTo>
                      <a:pt x="7116444" y="1290193"/>
                      <a:pt x="7180199" y="1295146"/>
                      <a:pt x="7272528" y="1295146"/>
                    </a:cubicBezTo>
                    <a:cubicBezTo>
                      <a:pt x="7392924" y="1295146"/>
                      <a:pt x="7476998" y="1287399"/>
                      <a:pt x="7524750" y="1271905"/>
                    </a:cubicBezTo>
                    <a:cubicBezTo>
                      <a:pt x="7572502" y="1256411"/>
                      <a:pt x="7599680" y="1228090"/>
                      <a:pt x="7606156" y="1186815"/>
                    </a:cubicBezTo>
                    <a:cubicBezTo>
                      <a:pt x="7610729" y="1157732"/>
                      <a:pt x="7601585" y="1137031"/>
                      <a:pt x="7578598" y="1124966"/>
                    </a:cubicBezTo>
                    <a:cubicBezTo>
                      <a:pt x="7554214" y="1111631"/>
                      <a:pt x="7537069" y="1098550"/>
                      <a:pt x="7527290" y="1085850"/>
                    </a:cubicBezTo>
                    <a:cubicBezTo>
                      <a:pt x="7506589" y="1059180"/>
                      <a:pt x="7477252" y="1001903"/>
                      <a:pt x="7439279" y="913892"/>
                    </a:cubicBezTo>
                    <a:lnTo>
                      <a:pt x="7403719" y="831088"/>
                    </a:lnTo>
                    <a:cubicBezTo>
                      <a:pt x="7399528" y="820166"/>
                      <a:pt x="7397623" y="813562"/>
                      <a:pt x="7398004" y="811022"/>
                    </a:cubicBezTo>
                    <a:cubicBezTo>
                      <a:pt x="7398639" y="807339"/>
                      <a:pt x="7402956" y="800481"/>
                      <a:pt x="7410957" y="790067"/>
                    </a:cubicBezTo>
                    <a:lnTo>
                      <a:pt x="7481697" y="695452"/>
                    </a:lnTo>
                    <a:cubicBezTo>
                      <a:pt x="7545197" y="617855"/>
                      <a:pt x="7582027" y="573405"/>
                      <a:pt x="7592441" y="562229"/>
                    </a:cubicBezTo>
                    <a:cubicBezTo>
                      <a:pt x="7602855" y="551053"/>
                      <a:pt x="7617079" y="540893"/>
                      <a:pt x="7635240" y="531749"/>
                    </a:cubicBezTo>
                    <a:cubicBezTo>
                      <a:pt x="7668514" y="515366"/>
                      <a:pt x="7689595" y="503301"/>
                      <a:pt x="7698486" y="495427"/>
                    </a:cubicBezTo>
                    <a:cubicBezTo>
                      <a:pt x="7707376" y="487553"/>
                      <a:pt x="7712964" y="475742"/>
                      <a:pt x="7715377" y="459994"/>
                    </a:cubicBezTo>
                    <a:cubicBezTo>
                      <a:pt x="7719949" y="430911"/>
                      <a:pt x="7709916" y="408432"/>
                      <a:pt x="7685405" y="392684"/>
                    </a:cubicBezTo>
                    <a:cubicBezTo>
                      <a:pt x="7667625" y="381762"/>
                      <a:pt x="7633716" y="376301"/>
                      <a:pt x="7583551" y="376301"/>
                    </a:cubicBezTo>
                    <a:close/>
                    <a:moveTo>
                      <a:pt x="3316097" y="377190"/>
                    </a:moveTo>
                    <a:cubicBezTo>
                      <a:pt x="3248025" y="377825"/>
                      <a:pt x="3141345" y="405638"/>
                      <a:pt x="2996184" y="460883"/>
                    </a:cubicBezTo>
                    <a:cubicBezTo>
                      <a:pt x="2935732" y="484505"/>
                      <a:pt x="2902458" y="516636"/>
                      <a:pt x="2896108" y="557276"/>
                    </a:cubicBezTo>
                    <a:cubicBezTo>
                      <a:pt x="2894076" y="569976"/>
                      <a:pt x="2894838" y="580009"/>
                      <a:pt x="2898267" y="587248"/>
                    </a:cubicBezTo>
                    <a:cubicBezTo>
                      <a:pt x="2901696" y="594487"/>
                      <a:pt x="2910459" y="605155"/>
                      <a:pt x="2924429" y="619125"/>
                    </a:cubicBezTo>
                    <a:cubicBezTo>
                      <a:pt x="2938907" y="633095"/>
                      <a:pt x="2947035" y="651383"/>
                      <a:pt x="2948559" y="674116"/>
                    </a:cubicBezTo>
                    <a:cubicBezTo>
                      <a:pt x="2950083" y="696849"/>
                      <a:pt x="2946400" y="736981"/>
                      <a:pt x="2937383" y="794639"/>
                    </a:cubicBezTo>
                    <a:cubicBezTo>
                      <a:pt x="2924683" y="875284"/>
                      <a:pt x="2909570" y="953262"/>
                      <a:pt x="2891790" y="1028446"/>
                    </a:cubicBezTo>
                    <a:cubicBezTo>
                      <a:pt x="2881122" y="1072134"/>
                      <a:pt x="2861691" y="1106424"/>
                      <a:pt x="2833497" y="1131189"/>
                    </a:cubicBezTo>
                    <a:cubicBezTo>
                      <a:pt x="2812288" y="1149350"/>
                      <a:pt x="2798445" y="1162685"/>
                      <a:pt x="2791968" y="1171194"/>
                    </a:cubicBezTo>
                    <a:cubicBezTo>
                      <a:pt x="2785491" y="1179703"/>
                      <a:pt x="2781300" y="1189990"/>
                      <a:pt x="2779395" y="1202182"/>
                    </a:cubicBezTo>
                    <a:cubicBezTo>
                      <a:pt x="2774315" y="1234313"/>
                      <a:pt x="2790063" y="1257808"/>
                      <a:pt x="2826639" y="1272667"/>
                    </a:cubicBezTo>
                    <a:cubicBezTo>
                      <a:pt x="2863215" y="1287526"/>
                      <a:pt x="2923032" y="1294892"/>
                      <a:pt x="3006090" y="1294892"/>
                    </a:cubicBezTo>
                    <a:cubicBezTo>
                      <a:pt x="3070352" y="1294892"/>
                      <a:pt x="3130423" y="1286764"/>
                      <a:pt x="3186430" y="1270381"/>
                    </a:cubicBezTo>
                    <a:cubicBezTo>
                      <a:pt x="3237865" y="1255268"/>
                      <a:pt x="3266821" y="1227963"/>
                      <a:pt x="3272917" y="1188466"/>
                    </a:cubicBezTo>
                    <a:cubicBezTo>
                      <a:pt x="3275457" y="1172083"/>
                      <a:pt x="3272282" y="1150874"/>
                      <a:pt x="3263519" y="1124839"/>
                    </a:cubicBezTo>
                    <a:cubicBezTo>
                      <a:pt x="3256280" y="1102360"/>
                      <a:pt x="3252978" y="1080897"/>
                      <a:pt x="3253867" y="1060323"/>
                    </a:cubicBezTo>
                    <a:cubicBezTo>
                      <a:pt x="3254756" y="1039749"/>
                      <a:pt x="3260344" y="996061"/>
                      <a:pt x="3270758" y="929386"/>
                    </a:cubicBezTo>
                    <a:cubicBezTo>
                      <a:pt x="3284728" y="840232"/>
                      <a:pt x="3298698" y="771779"/>
                      <a:pt x="3312668" y="723900"/>
                    </a:cubicBezTo>
                    <a:cubicBezTo>
                      <a:pt x="3328162" y="672973"/>
                      <a:pt x="3356229" y="647446"/>
                      <a:pt x="3396742" y="647446"/>
                    </a:cubicBezTo>
                    <a:cubicBezTo>
                      <a:pt x="3450717" y="647446"/>
                      <a:pt x="3468370" y="706882"/>
                      <a:pt x="3449701" y="825754"/>
                    </a:cubicBezTo>
                    <a:cubicBezTo>
                      <a:pt x="3439033" y="893699"/>
                      <a:pt x="3426587" y="961009"/>
                      <a:pt x="3412363" y="1027684"/>
                    </a:cubicBezTo>
                    <a:cubicBezTo>
                      <a:pt x="3406140" y="1057402"/>
                      <a:pt x="3400298" y="1077849"/>
                      <a:pt x="3395091" y="1089025"/>
                    </a:cubicBezTo>
                    <a:cubicBezTo>
                      <a:pt x="3389884" y="1100201"/>
                      <a:pt x="3380232" y="1112266"/>
                      <a:pt x="3366389" y="1124966"/>
                    </a:cubicBezTo>
                    <a:cubicBezTo>
                      <a:pt x="3342386" y="1146810"/>
                      <a:pt x="3328289" y="1160780"/>
                      <a:pt x="3323717" y="1166749"/>
                    </a:cubicBezTo>
                    <a:cubicBezTo>
                      <a:pt x="3319145" y="1172718"/>
                      <a:pt x="3315843" y="1183386"/>
                      <a:pt x="3313430" y="1198626"/>
                    </a:cubicBezTo>
                    <a:cubicBezTo>
                      <a:pt x="3308096" y="1232535"/>
                      <a:pt x="3318383" y="1256284"/>
                      <a:pt x="3344418" y="1269619"/>
                    </a:cubicBezTo>
                    <a:cubicBezTo>
                      <a:pt x="3376803" y="1286637"/>
                      <a:pt x="3443478" y="1295146"/>
                      <a:pt x="3544443" y="1295146"/>
                    </a:cubicBezTo>
                    <a:cubicBezTo>
                      <a:pt x="3712337" y="1295146"/>
                      <a:pt x="3801872" y="1259078"/>
                      <a:pt x="3813175" y="1186942"/>
                    </a:cubicBezTo>
                    <a:cubicBezTo>
                      <a:pt x="3815334" y="1172972"/>
                      <a:pt x="3814445" y="1161415"/>
                      <a:pt x="3810508" y="1152398"/>
                    </a:cubicBezTo>
                    <a:cubicBezTo>
                      <a:pt x="3793363" y="1113536"/>
                      <a:pt x="3784473" y="1083310"/>
                      <a:pt x="3783838" y="1061466"/>
                    </a:cubicBezTo>
                    <a:cubicBezTo>
                      <a:pt x="3783203" y="1039622"/>
                      <a:pt x="3790061" y="977773"/>
                      <a:pt x="3804412" y="875919"/>
                    </a:cubicBezTo>
                    <a:cubicBezTo>
                      <a:pt x="3819779" y="781304"/>
                      <a:pt x="3831590" y="723138"/>
                      <a:pt x="3839972" y="701294"/>
                    </a:cubicBezTo>
                    <a:cubicBezTo>
                      <a:pt x="3847211" y="682498"/>
                      <a:pt x="3858768" y="666877"/>
                      <a:pt x="3874389" y="654431"/>
                    </a:cubicBezTo>
                    <a:cubicBezTo>
                      <a:pt x="3890010" y="641985"/>
                      <a:pt x="3906901" y="635762"/>
                      <a:pt x="3924681" y="635762"/>
                    </a:cubicBezTo>
                    <a:cubicBezTo>
                      <a:pt x="3960241" y="635762"/>
                      <a:pt x="3981069" y="654812"/>
                      <a:pt x="3986911" y="693039"/>
                    </a:cubicBezTo>
                    <a:cubicBezTo>
                      <a:pt x="3992118" y="725170"/>
                      <a:pt x="3988308" y="782193"/>
                      <a:pt x="3975481" y="863981"/>
                    </a:cubicBezTo>
                    <a:cubicBezTo>
                      <a:pt x="3953383" y="1004697"/>
                      <a:pt x="3932047" y="1087374"/>
                      <a:pt x="3911473" y="1112266"/>
                    </a:cubicBezTo>
                    <a:cubicBezTo>
                      <a:pt x="3889375" y="1139571"/>
                      <a:pt x="3876294" y="1156335"/>
                      <a:pt x="3872357" y="1162812"/>
                    </a:cubicBezTo>
                    <a:cubicBezTo>
                      <a:pt x="3868420" y="1169289"/>
                      <a:pt x="3865499" y="1178433"/>
                      <a:pt x="3863594" y="1190498"/>
                    </a:cubicBezTo>
                    <a:cubicBezTo>
                      <a:pt x="3858641" y="1221994"/>
                      <a:pt x="3876675" y="1247521"/>
                      <a:pt x="3917569" y="1266952"/>
                    </a:cubicBezTo>
                    <a:cubicBezTo>
                      <a:pt x="3958463" y="1286383"/>
                      <a:pt x="4014851" y="1296035"/>
                      <a:pt x="4086606" y="1296035"/>
                    </a:cubicBezTo>
                    <a:cubicBezTo>
                      <a:pt x="4249039" y="1296035"/>
                      <a:pt x="4336415" y="1257173"/>
                      <a:pt x="4348607" y="1179576"/>
                    </a:cubicBezTo>
                    <a:cubicBezTo>
                      <a:pt x="4350131" y="1169924"/>
                      <a:pt x="4349877" y="1162177"/>
                      <a:pt x="4347845" y="1156335"/>
                    </a:cubicBezTo>
                    <a:cubicBezTo>
                      <a:pt x="4345813" y="1150493"/>
                      <a:pt x="4339590" y="1138936"/>
                      <a:pt x="4329430" y="1121283"/>
                    </a:cubicBezTo>
                    <a:cubicBezTo>
                      <a:pt x="4312412" y="1092200"/>
                      <a:pt x="4306951" y="1058291"/>
                      <a:pt x="4313047" y="1019429"/>
                    </a:cubicBezTo>
                    <a:cubicBezTo>
                      <a:pt x="4313936" y="1013968"/>
                      <a:pt x="4315587" y="1004824"/>
                      <a:pt x="4318127" y="992124"/>
                    </a:cubicBezTo>
                    <a:cubicBezTo>
                      <a:pt x="4321937" y="971550"/>
                      <a:pt x="4327779" y="935736"/>
                      <a:pt x="4335780" y="884809"/>
                    </a:cubicBezTo>
                    <a:cubicBezTo>
                      <a:pt x="4348226" y="805434"/>
                      <a:pt x="4356227" y="757809"/>
                      <a:pt x="4359783" y="742061"/>
                    </a:cubicBezTo>
                    <a:cubicBezTo>
                      <a:pt x="4368038" y="695960"/>
                      <a:pt x="4373753" y="663194"/>
                      <a:pt x="4376801" y="643890"/>
                    </a:cubicBezTo>
                    <a:cubicBezTo>
                      <a:pt x="4390898" y="554228"/>
                      <a:pt x="4378198" y="486918"/>
                      <a:pt x="4338828" y="441960"/>
                    </a:cubicBezTo>
                    <a:cubicBezTo>
                      <a:pt x="4301363" y="398907"/>
                      <a:pt x="4247769" y="377444"/>
                      <a:pt x="4178173" y="377444"/>
                    </a:cubicBezTo>
                    <a:cubicBezTo>
                      <a:pt x="4089146" y="377444"/>
                      <a:pt x="4003421" y="415925"/>
                      <a:pt x="3921252" y="492887"/>
                    </a:cubicBezTo>
                    <a:cubicBezTo>
                      <a:pt x="3895344" y="517144"/>
                      <a:pt x="3879342" y="529209"/>
                      <a:pt x="3873373" y="529209"/>
                    </a:cubicBezTo>
                    <a:cubicBezTo>
                      <a:pt x="3864737" y="529209"/>
                      <a:pt x="3855847" y="515620"/>
                      <a:pt x="3846576" y="488315"/>
                    </a:cubicBezTo>
                    <a:cubicBezTo>
                      <a:pt x="3823081" y="414401"/>
                      <a:pt x="3766312" y="377317"/>
                      <a:pt x="3676142" y="377317"/>
                    </a:cubicBezTo>
                    <a:cubicBezTo>
                      <a:pt x="3629660" y="377317"/>
                      <a:pt x="3582670" y="388366"/>
                      <a:pt x="3534918" y="410464"/>
                    </a:cubicBezTo>
                    <a:cubicBezTo>
                      <a:pt x="3487166" y="432562"/>
                      <a:pt x="3445764" y="462407"/>
                      <a:pt x="3410712" y="499999"/>
                    </a:cubicBezTo>
                    <a:cubicBezTo>
                      <a:pt x="3387217" y="526034"/>
                      <a:pt x="3370834" y="539115"/>
                      <a:pt x="3361690" y="539115"/>
                    </a:cubicBezTo>
                    <a:cubicBezTo>
                      <a:pt x="3344418" y="539115"/>
                      <a:pt x="3338322" y="522732"/>
                      <a:pt x="3343529" y="489966"/>
                    </a:cubicBezTo>
                    <a:cubicBezTo>
                      <a:pt x="3344418" y="483870"/>
                      <a:pt x="3345942" y="475996"/>
                      <a:pt x="3348101" y="466344"/>
                    </a:cubicBezTo>
                    <a:cubicBezTo>
                      <a:pt x="3349625" y="456692"/>
                      <a:pt x="3350387" y="451485"/>
                      <a:pt x="3350514" y="450850"/>
                    </a:cubicBezTo>
                    <a:cubicBezTo>
                      <a:pt x="3358261" y="401701"/>
                      <a:pt x="3346704" y="377190"/>
                      <a:pt x="3315970" y="377190"/>
                    </a:cubicBezTo>
                    <a:close/>
                    <a:moveTo>
                      <a:pt x="6589014" y="0"/>
                    </a:moveTo>
                    <a:cubicBezTo>
                      <a:pt x="6582537" y="0"/>
                      <a:pt x="6573393" y="1778"/>
                      <a:pt x="6561455" y="5461"/>
                    </a:cubicBezTo>
                    <a:cubicBezTo>
                      <a:pt x="6522847" y="17526"/>
                      <a:pt x="6483985" y="25654"/>
                      <a:pt x="6444742" y="29591"/>
                    </a:cubicBezTo>
                    <a:cubicBezTo>
                      <a:pt x="6405499" y="33528"/>
                      <a:pt x="6343777" y="35560"/>
                      <a:pt x="6259576" y="35560"/>
                    </a:cubicBezTo>
                    <a:lnTo>
                      <a:pt x="5843524" y="35560"/>
                    </a:lnTo>
                    <a:cubicBezTo>
                      <a:pt x="5783072" y="35560"/>
                      <a:pt x="5741924" y="38227"/>
                      <a:pt x="5719953" y="43688"/>
                    </a:cubicBezTo>
                    <a:cubicBezTo>
                      <a:pt x="5702427" y="48514"/>
                      <a:pt x="5687441" y="58547"/>
                      <a:pt x="5674741" y="73660"/>
                    </a:cubicBezTo>
                    <a:cubicBezTo>
                      <a:pt x="5662041" y="88773"/>
                      <a:pt x="5654294" y="106045"/>
                      <a:pt x="5651246" y="125476"/>
                    </a:cubicBezTo>
                    <a:cubicBezTo>
                      <a:pt x="5645658" y="161290"/>
                      <a:pt x="5657342" y="184277"/>
                      <a:pt x="5686552" y="194564"/>
                    </a:cubicBezTo>
                    <a:cubicBezTo>
                      <a:pt x="5705983" y="201295"/>
                      <a:pt x="5718556" y="207010"/>
                      <a:pt x="5724271" y="211836"/>
                    </a:cubicBezTo>
                    <a:cubicBezTo>
                      <a:pt x="5729986" y="216662"/>
                      <a:pt x="5734558" y="225171"/>
                      <a:pt x="5738114" y="237363"/>
                    </a:cubicBezTo>
                    <a:cubicBezTo>
                      <a:pt x="5754370" y="298577"/>
                      <a:pt x="5744210" y="446278"/>
                      <a:pt x="5707507" y="680339"/>
                    </a:cubicBezTo>
                    <a:cubicBezTo>
                      <a:pt x="5683123" y="835533"/>
                      <a:pt x="5654929" y="958977"/>
                      <a:pt x="5622671" y="1050544"/>
                    </a:cubicBezTo>
                    <a:cubicBezTo>
                      <a:pt x="5614797" y="1073023"/>
                      <a:pt x="5606034" y="1089914"/>
                      <a:pt x="5596509" y="1101471"/>
                    </a:cubicBezTo>
                    <a:cubicBezTo>
                      <a:pt x="5586984" y="1113028"/>
                      <a:pt x="5573395" y="1122680"/>
                      <a:pt x="5555869" y="1130554"/>
                    </a:cubicBezTo>
                    <a:cubicBezTo>
                      <a:pt x="5530723" y="1142619"/>
                      <a:pt x="5514340" y="1152652"/>
                      <a:pt x="5506593" y="1160526"/>
                    </a:cubicBezTo>
                    <a:cubicBezTo>
                      <a:pt x="5498846" y="1168400"/>
                      <a:pt x="5493639" y="1181100"/>
                      <a:pt x="5490845" y="1198753"/>
                    </a:cubicBezTo>
                    <a:cubicBezTo>
                      <a:pt x="5486908" y="1223645"/>
                      <a:pt x="5491480" y="1242822"/>
                      <a:pt x="5504434" y="1256538"/>
                    </a:cubicBezTo>
                    <a:cubicBezTo>
                      <a:pt x="5517388" y="1270254"/>
                      <a:pt x="5537708" y="1276985"/>
                      <a:pt x="5565140" y="1276985"/>
                    </a:cubicBezTo>
                    <a:lnTo>
                      <a:pt x="6251702" y="1276985"/>
                    </a:lnTo>
                    <a:cubicBezTo>
                      <a:pt x="6309106" y="1278763"/>
                      <a:pt x="6354572" y="1283335"/>
                      <a:pt x="6387973" y="1290574"/>
                    </a:cubicBezTo>
                    <a:cubicBezTo>
                      <a:pt x="6406769" y="1294257"/>
                      <a:pt x="6421374" y="1296035"/>
                      <a:pt x="6431661" y="1296035"/>
                    </a:cubicBezTo>
                    <a:cubicBezTo>
                      <a:pt x="6444107" y="1296035"/>
                      <a:pt x="6454902" y="1292479"/>
                      <a:pt x="6464046" y="1285621"/>
                    </a:cubicBezTo>
                    <a:cubicBezTo>
                      <a:pt x="6473190" y="1278763"/>
                      <a:pt x="6485636" y="1264920"/>
                      <a:pt x="6501257" y="1244219"/>
                    </a:cubicBezTo>
                    <a:cubicBezTo>
                      <a:pt x="6532245" y="1201801"/>
                      <a:pt x="6560312" y="1153287"/>
                      <a:pt x="6585585" y="1098677"/>
                    </a:cubicBezTo>
                    <a:cubicBezTo>
                      <a:pt x="6610858" y="1044067"/>
                      <a:pt x="6626352" y="998601"/>
                      <a:pt x="6632067" y="962279"/>
                    </a:cubicBezTo>
                    <a:cubicBezTo>
                      <a:pt x="6637274" y="928878"/>
                      <a:pt x="6634226" y="901192"/>
                      <a:pt x="6622796" y="879094"/>
                    </a:cubicBezTo>
                    <a:cubicBezTo>
                      <a:pt x="6611366" y="856996"/>
                      <a:pt x="6594348" y="845947"/>
                      <a:pt x="6571742" y="845947"/>
                    </a:cubicBezTo>
                    <a:cubicBezTo>
                      <a:pt x="6552311" y="845947"/>
                      <a:pt x="6535547" y="852043"/>
                      <a:pt x="6521577" y="864108"/>
                    </a:cubicBezTo>
                    <a:cubicBezTo>
                      <a:pt x="6507607" y="876173"/>
                      <a:pt x="6490208" y="899922"/>
                      <a:pt x="6469507" y="935101"/>
                    </a:cubicBezTo>
                    <a:cubicBezTo>
                      <a:pt x="6433947" y="996315"/>
                      <a:pt x="6393815" y="1038606"/>
                      <a:pt x="6349238" y="1061974"/>
                    </a:cubicBezTo>
                    <a:cubicBezTo>
                      <a:pt x="6304661" y="1085342"/>
                      <a:pt x="6241669" y="1097026"/>
                      <a:pt x="6160770" y="1097026"/>
                    </a:cubicBezTo>
                    <a:cubicBezTo>
                      <a:pt x="6108446" y="1097026"/>
                      <a:pt x="6071616" y="1093597"/>
                      <a:pt x="6050280" y="1086612"/>
                    </a:cubicBezTo>
                    <a:cubicBezTo>
                      <a:pt x="6028944" y="1079627"/>
                      <a:pt x="6017641" y="1067054"/>
                      <a:pt x="6016117" y="1048893"/>
                    </a:cubicBezTo>
                    <a:cubicBezTo>
                      <a:pt x="6014593" y="1034288"/>
                      <a:pt x="6015609" y="1004443"/>
                      <a:pt x="6019292" y="959358"/>
                    </a:cubicBezTo>
                    <a:cubicBezTo>
                      <a:pt x="6022975" y="914273"/>
                      <a:pt x="6026912" y="877316"/>
                      <a:pt x="6031357" y="848868"/>
                    </a:cubicBezTo>
                    <a:cubicBezTo>
                      <a:pt x="6038723" y="802132"/>
                      <a:pt x="6048121" y="770255"/>
                      <a:pt x="6059805" y="752983"/>
                    </a:cubicBezTo>
                    <a:cubicBezTo>
                      <a:pt x="6071489" y="735711"/>
                      <a:pt x="6089396" y="727075"/>
                      <a:pt x="6113653" y="727075"/>
                    </a:cubicBezTo>
                    <a:cubicBezTo>
                      <a:pt x="6176772" y="727075"/>
                      <a:pt x="6206998" y="761365"/>
                      <a:pt x="6204331" y="829818"/>
                    </a:cubicBezTo>
                    <a:cubicBezTo>
                      <a:pt x="6202934" y="863219"/>
                      <a:pt x="6204839" y="885190"/>
                      <a:pt x="6210173" y="895731"/>
                    </a:cubicBezTo>
                    <a:cubicBezTo>
                      <a:pt x="6215507" y="906272"/>
                      <a:pt x="6227318" y="911606"/>
                      <a:pt x="6245733" y="911606"/>
                    </a:cubicBezTo>
                    <a:cubicBezTo>
                      <a:pt x="6275451" y="911606"/>
                      <a:pt x="6300216" y="894969"/>
                      <a:pt x="6320028" y="861568"/>
                    </a:cubicBezTo>
                    <a:cubicBezTo>
                      <a:pt x="6356096" y="800354"/>
                      <a:pt x="6381623" y="721868"/>
                      <a:pt x="6396609" y="625983"/>
                    </a:cubicBezTo>
                    <a:cubicBezTo>
                      <a:pt x="6404229" y="577469"/>
                      <a:pt x="6407658" y="530987"/>
                      <a:pt x="6406769" y="486410"/>
                    </a:cubicBezTo>
                    <a:cubicBezTo>
                      <a:pt x="6405880" y="441833"/>
                      <a:pt x="6401181" y="410718"/>
                      <a:pt x="6392672" y="393192"/>
                    </a:cubicBezTo>
                    <a:cubicBezTo>
                      <a:pt x="6380734" y="369570"/>
                      <a:pt x="6363716" y="357759"/>
                      <a:pt x="6341618" y="357759"/>
                    </a:cubicBezTo>
                    <a:cubicBezTo>
                      <a:pt x="6326505" y="357759"/>
                      <a:pt x="6312408" y="363220"/>
                      <a:pt x="6299327" y="374142"/>
                    </a:cubicBezTo>
                    <a:cubicBezTo>
                      <a:pt x="6287008" y="383794"/>
                      <a:pt x="6277864" y="395224"/>
                      <a:pt x="6271768" y="408305"/>
                    </a:cubicBezTo>
                    <a:cubicBezTo>
                      <a:pt x="6265672" y="421386"/>
                      <a:pt x="6257925" y="445516"/>
                      <a:pt x="6248654" y="480568"/>
                    </a:cubicBezTo>
                    <a:cubicBezTo>
                      <a:pt x="6241669" y="507873"/>
                      <a:pt x="6232271" y="526796"/>
                      <a:pt x="6220333" y="537464"/>
                    </a:cubicBezTo>
                    <a:cubicBezTo>
                      <a:pt x="6208395" y="548132"/>
                      <a:pt x="6191123" y="553339"/>
                      <a:pt x="6168517" y="553339"/>
                    </a:cubicBezTo>
                    <a:cubicBezTo>
                      <a:pt x="6122670" y="553339"/>
                      <a:pt x="6094984" y="548894"/>
                      <a:pt x="6085586" y="540131"/>
                    </a:cubicBezTo>
                    <a:cubicBezTo>
                      <a:pt x="6076188" y="531368"/>
                      <a:pt x="6074283" y="508762"/>
                      <a:pt x="6079998" y="472313"/>
                    </a:cubicBezTo>
                    <a:cubicBezTo>
                      <a:pt x="6094476" y="380111"/>
                      <a:pt x="6104128" y="322834"/>
                      <a:pt x="6108954" y="300482"/>
                    </a:cubicBezTo>
                    <a:cubicBezTo>
                      <a:pt x="6113780" y="278130"/>
                      <a:pt x="6120765" y="260096"/>
                      <a:pt x="6129909" y="246761"/>
                    </a:cubicBezTo>
                    <a:cubicBezTo>
                      <a:pt x="6147308" y="221869"/>
                      <a:pt x="6187059" y="209423"/>
                      <a:pt x="6249162" y="209423"/>
                    </a:cubicBezTo>
                    <a:cubicBezTo>
                      <a:pt x="6332220" y="209423"/>
                      <a:pt x="6391021" y="216281"/>
                      <a:pt x="6425311" y="229870"/>
                    </a:cubicBezTo>
                    <a:cubicBezTo>
                      <a:pt x="6459601" y="243459"/>
                      <a:pt x="6485382" y="270637"/>
                      <a:pt x="6502781" y="311277"/>
                    </a:cubicBezTo>
                    <a:cubicBezTo>
                      <a:pt x="6514973" y="339725"/>
                      <a:pt x="6525514" y="358140"/>
                      <a:pt x="6534277" y="366268"/>
                    </a:cubicBezTo>
                    <a:cubicBezTo>
                      <a:pt x="6543040" y="374396"/>
                      <a:pt x="6556248" y="378587"/>
                      <a:pt x="6574028" y="378587"/>
                    </a:cubicBezTo>
                    <a:cubicBezTo>
                      <a:pt x="6599936" y="378587"/>
                      <a:pt x="6622034" y="367284"/>
                      <a:pt x="6640449" y="344424"/>
                    </a:cubicBezTo>
                    <a:cubicBezTo>
                      <a:pt x="6658864" y="321564"/>
                      <a:pt x="6671183" y="290576"/>
                      <a:pt x="6677406" y="251206"/>
                    </a:cubicBezTo>
                    <a:cubicBezTo>
                      <a:pt x="6689725" y="172974"/>
                      <a:pt x="6682359" y="106299"/>
                      <a:pt x="6655435" y="51054"/>
                    </a:cubicBezTo>
                    <a:cubicBezTo>
                      <a:pt x="6639306" y="17018"/>
                      <a:pt x="6617081" y="0"/>
                      <a:pt x="6589014" y="0"/>
                    </a:cubicBezTo>
                    <a:close/>
                    <a:moveTo>
                      <a:pt x="1407668" y="10033"/>
                    </a:moveTo>
                    <a:cubicBezTo>
                      <a:pt x="1323467" y="10033"/>
                      <a:pt x="1238631" y="29464"/>
                      <a:pt x="1153287" y="68199"/>
                    </a:cubicBezTo>
                    <a:cubicBezTo>
                      <a:pt x="1041146" y="119126"/>
                      <a:pt x="945134" y="192786"/>
                      <a:pt x="865124" y="289179"/>
                    </a:cubicBezTo>
                    <a:cubicBezTo>
                      <a:pt x="773176" y="400177"/>
                      <a:pt x="716661" y="522986"/>
                      <a:pt x="695579" y="657479"/>
                    </a:cubicBezTo>
                    <a:cubicBezTo>
                      <a:pt x="677418" y="773303"/>
                      <a:pt x="689737" y="884301"/>
                      <a:pt x="732409" y="990346"/>
                    </a:cubicBezTo>
                    <a:cubicBezTo>
                      <a:pt x="775716" y="1099439"/>
                      <a:pt x="845312" y="1180465"/>
                      <a:pt x="941197" y="1233170"/>
                    </a:cubicBezTo>
                    <a:cubicBezTo>
                      <a:pt x="1023620" y="1278636"/>
                      <a:pt x="1109980" y="1301369"/>
                      <a:pt x="1200023" y="1301369"/>
                    </a:cubicBezTo>
                    <a:cubicBezTo>
                      <a:pt x="1286383" y="1301369"/>
                      <a:pt x="1372870" y="1279779"/>
                      <a:pt x="1459484" y="1236853"/>
                    </a:cubicBezTo>
                    <a:cubicBezTo>
                      <a:pt x="1496314" y="1218692"/>
                      <a:pt x="1525397" y="1207389"/>
                      <a:pt x="1546479" y="1203198"/>
                    </a:cubicBezTo>
                    <a:cubicBezTo>
                      <a:pt x="1583309" y="1195324"/>
                      <a:pt x="1608201" y="1186180"/>
                      <a:pt x="1621155" y="1175893"/>
                    </a:cubicBezTo>
                    <a:cubicBezTo>
                      <a:pt x="1651508" y="1151001"/>
                      <a:pt x="1679575" y="1116838"/>
                      <a:pt x="1705229" y="1073150"/>
                    </a:cubicBezTo>
                    <a:cubicBezTo>
                      <a:pt x="1730883" y="1029462"/>
                      <a:pt x="1746631" y="990092"/>
                      <a:pt x="1752092" y="954913"/>
                    </a:cubicBezTo>
                    <a:cubicBezTo>
                      <a:pt x="1756410" y="926973"/>
                      <a:pt x="1753489" y="903224"/>
                      <a:pt x="1743075" y="883539"/>
                    </a:cubicBezTo>
                    <a:cubicBezTo>
                      <a:pt x="1732661" y="863854"/>
                      <a:pt x="1718056" y="853948"/>
                      <a:pt x="1699133" y="853948"/>
                    </a:cubicBezTo>
                    <a:cubicBezTo>
                      <a:pt x="1686179" y="853948"/>
                      <a:pt x="1667764" y="864870"/>
                      <a:pt x="1643761" y="886714"/>
                    </a:cubicBezTo>
                    <a:cubicBezTo>
                      <a:pt x="1615948" y="912749"/>
                      <a:pt x="1579245" y="933958"/>
                      <a:pt x="1533779" y="950341"/>
                    </a:cubicBezTo>
                    <a:cubicBezTo>
                      <a:pt x="1488313" y="966724"/>
                      <a:pt x="1443736" y="974852"/>
                      <a:pt x="1399921" y="974852"/>
                    </a:cubicBezTo>
                    <a:cubicBezTo>
                      <a:pt x="1281176" y="974852"/>
                      <a:pt x="1199007" y="916940"/>
                      <a:pt x="1153541" y="801116"/>
                    </a:cubicBezTo>
                    <a:cubicBezTo>
                      <a:pt x="1120140" y="714375"/>
                      <a:pt x="1111758" y="618871"/>
                      <a:pt x="1128141" y="514604"/>
                    </a:cubicBezTo>
                    <a:cubicBezTo>
                      <a:pt x="1140079" y="438785"/>
                      <a:pt x="1165860" y="378333"/>
                      <a:pt x="1205611" y="333121"/>
                    </a:cubicBezTo>
                    <a:cubicBezTo>
                      <a:pt x="1245362" y="287909"/>
                      <a:pt x="1292987" y="265430"/>
                      <a:pt x="1348613" y="265430"/>
                    </a:cubicBezTo>
                    <a:cubicBezTo>
                      <a:pt x="1405890" y="265430"/>
                      <a:pt x="1457325" y="286004"/>
                      <a:pt x="1503299" y="327279"/>
                    </a:cubicBezTo>
                    <a:cubicBezTo>
                      <a:pt x="1521714" y="344297"/>
                      <a:pt x="1536573" y="363220"/>
                      <a:pt x="1547749" y="384175"/>
                    </a:cubicBezTo>
                    <a:cubicBezTo>
                      <a:pt x="1558925" y="405130"/>
                      <a:pt x="1572514" y="439547"/>
                      <a:pt x="1588262" y="487426"/>
                    </a:cubicBezTo>
                    <a:cubicBezTo>
                      <a:pt x="1599057" y="521335"/>
                      <a:pt x="1612138" y="545084"/>
                      <a:pt x="1627378" y="558419"/>
                    </a:cubicBezTo>
                    <a:cubicBezTo>
                      <a:pt x="1642618" y="571754"/>
                      <a:pt x="1663954" y="578485"/>
                      <a:pt x="1691386" y="578485"/>
                    </a:cubicBezTo>
                    <a:cubicBezTo>
                      <a:pt x="1721612" y="578485"/>
                      <a:pt x="1750314" y="569341"/>
                      <a:pt x="1777492" y="551180"/>
                    </a:cubicBezTo>
                    <a:cubicBezTo>
                      <a:pt x="1827657" y="517271"/>
                      <a:pt x="1858391" y="463550"/>
                      <a:pt x="1869948" y="390144"/>
                    </a:cubicBezTo>
                    <a:cubicBezTo>
                      <a:pt x="1886331" y="285877"/>
                      <a:pt x="1874139" y="198501"/>
                      <a:pt x="1833372" y="128270"/>
                    </a:cubicBezTo>
                    <a:cubicBezTo>
                      <a:pt x="1816862" y="99187"/>
                      <a:pt x="1794637" y="84582"/>
                      <a:pt x="1766570" y="84582"/>
                    </a:cubicBezTo>
                    <a:cubicBezTo>
                      <a:pt x="1757934" y="84582"/>
                      <a:pt x="1749933" y="85471"/>
                      <a:pt x="1742694" y="87249"/>
                    </a:cubicBezTo>
                    <a:cubicBezTo>
                      <a:pt x="1720215" y="92710"/>
                      <a:pt x="1704213" y="95377"/>
                      <a:pt x="1694434" y="95377"/>
                    </a:cubicBezTo>
                    <a:cubicBezTo>
                      <a:pt x="1680972" y="95377"/>
                      <a:pt x="1658366" y="86233"/>
                      <a:pt x="1626616" y="68072"/>
                    </a:cubicBezTo>
                    <a:cubicBezTo>
                      <a:pt x="1559560" y="29464"/>
                      <a:pt x="1486535" y="10033"/>
                      <a:pt x="1407668" y="10033"/>
                    </a:cubicBezTo>
                    <a:close/>
                    <a:moveTo>
                      <a:pt x="2427097" y="370205"/>
                    </a:moveTo>
                    <a:cubicBezTo>
                      <a:pt x="2285111" y="370205"/>
                      <a:pt x="2156968" y="418084"/>
                      <a:pt x="2042668" y="513969"/>
                    </a:cubicBezTo>
                    <a:cubicBezTo>
                      <a:pt x="1933448" y="604901"/>
                      <a:pt x="1867535" y="721995"/>
                      <a:pt x="1845056" y="864997"/>
                    </a:cubicBezTo>
                    <a:cubicBezTo>
                      <a:pt x="1824863" y="993521"/>
                      <a:pt x="1847342" y="1097788"/>
                      <a:pt x="1912493" y="1177798"/>
                    </a:cubicBezTo>
                    <a:cubicBezTo>
                      <a:pt x="1979422" y="1260221"/>
                      <a:pt x="2077339" y="1301496"/>
                      <a:pt x="2206371" y="1301496"/>
                    </a:cubicBezTo>
                    <a:cubicBezTo>
                      <a:pt x="2338578" y="1301496"/>
                      <a:pt x="2462911" y="1257554"/>
                      <a:pt x="2579243" y="1169670"/>
                    </a:cubicBezTo>
                    <a:cubicBezTo>
                      <a:pt x="2701163" y="1077468"/>
                      <a:pt x="2772410" y="965581"/>
                      <a:pt x="2792984" y="834009"/>
                    </a:cubicBezTo>
                    <a:cubicBezTo>
                      <a:pt x="2804795" y="758825"/>
                      <a:pt x="2799334" y="686689"/>
                      <a:pt x="2776728" y="617601"/>
                    </a:cubicBezTo>
                    <a:cubicBezTo>
                      <a:pt x="2754757" y="551561"/>
                      <a:pt x="2720213" y="497840"/>
                      <a:pt x="2673223" y="456565"/>
                    </a:cubicBezTo>
                    <a:cubicBezTo>
                      <a:pt x="2607818" y="398907"/>
                      <a:pt x="2525649" y="370205"/>
                      <a:pt x="2426843" y="370205"/>
                    </a:cubicBezTo>
                    <a:close/>
                    <a:moveTo>
                      <a:pt x="9646031" y="227330"/>
                    </a:moveTo>
                    <a:cubicBezTo>
                      <a:pt x="9525127" y="227330"/>
                      <a:pt x="9417812" y="270129"/>
                      <a:pt x="9323959" y="355600"/>
                    </a:cubicBezTo>
                    <a:cubicBezTo>
                      <a:pt x="9217660" y="451993"/>
                      <a:pt x="9151112" y="584835"/>
                      <a:pt x="9124569" y="753999"/>
                    </a:cubicBezTo>
                    <a:cubicBezTo>
                      <a:pt x="9097391" y="927354"/>
                      <a:pt x="9125458" y="1065911"/>
                      <a:pt x="9209151" y="1169670"/>
                    </a:cubicBezTo>
                    <a:cubicBezTo>
                      <a:pt x="9279509" y="1257554"/>
                      <a:pt x="9374632" y="1301496"/>
                      <a:pt x="9494520" y="1301496"/>
                    </a:cubicBezTo>
                    <a:cubicBezTo>
                      <a:pt x="9602978" y="1301496"/>
                      <a:pt x="9705848" y="1262126"/>
                      <a:pt x="9802876" y="1183259"/>
                    </a:cubicBezTo>
                    <a:cubicBezTo>
                      <a:pt x="9929749" y="1079627"/>
                      <a:pt x="10005949" y="946531"/>
                      <a:pt x="10031476" y="783971"/>
                    </a:cubicBezTo>
                    <a:cubicBezTo>
                      <a:pt x="10045446" y="694817"/>
                      <a:pt x="10041636" y="610870"/>
                      <a:pt x="10020046" y="532003"/>
                    </a:cubicBezTo>
                    <a:cubicBezTo>
                      <a:pt x="9991090" y="424053"/>
                      <a:pt x="9934448" y="342773"/>
                      <a:pt x="9850247" y="288290"/>
                    </a:cubicBezTo>
                    <a:cubicBezTo>
                      <a:pt x="9788017" y="247650"/>
                      <a:pt x="9720072" y="227330"/>
                      <a:pt x="9646031" y="227330"/>
                    </a:cubicBezTo>
                    <a:close/>
                    <a:moveTo>
                      <a:pt x="8685657" y="233680"/>
                    </a:moveTo>
                    <a:cubicBezTo>
                      <a:pt x="8543671" y="233680"/>
                      <a:pt x="8407019" y="280670"/>
                      <a:pt x="8275701" y="374650"/>
                    </a:cubicBezTo>
                    <a:cubicBezTo>
                      <a:pt x="8239633" y="401320"/>
                      <a:pt x="8209534" y="429641"/>
                      <a:pt x="8185404" y="459740"/>
                    </a:cubicBezTo>
                    <a:cubicBezTo>
                      <a:pt x="8161274" y="489839"/>
                      <a:pt x="8147304" y="516636"/>
                      <a:pt x="8143621" y="540258"/>
                    </a:cubicBezTo>
                    <a:cubicBezTo>
                      <a:pt x="8139557" y="566293"/>
                      <a:pt x="8146415" y="590423"/>
                      <a:pt x="8164195" y="612521"/>
                    </a:cubicBezTo>
                    <a:cubicBezTo>
                      <a:pt x="8181975" y="634619"/>
                      <a:pt x="8203692" y="645668"/>
                      <a:pt x="8228965" y="645668"/>
                    </a:cubicBezTo>
                    <a:cubicBezTo>
                      <a:pt x="8248396" y="645668"/>
                      <a:pt x="8264906" y="640207"/>
                      <a:pt x="8278495" y="629285"/>
                    </a:cubicBezTo>
                    <a:cubicBezTo>
                      <a:pt x="8329295" y="587502"/>
                      <a:pt x="8361807" y="562737"/>
                      <a:pt x="8375904" y="555117"/>
                    </a:cubicBezTo>
                    <a:cubicBezTo>
                      <a:pt x="8390001" y="547497"/>
                      <a:pt x="8409559" y="543687"/>
                      <a:pt x="8434324" y="543687"/>
                    </a:cubicBezTo>
                    <a:cubicBezTo>
                      <a:pt x="8460740" y="543687"/>
                      <a:pt x="8480425" y="552704"/>
                      <a:pt x="8493252" y="570484"/>
                    </a:cubicBezTo>
                    <a:cubicBezTo>
                      <a:pt x="8506079" y="588264"/>
                      <a:pt x="8510143" y="612521"/>
                      <a:pt x="8505317" y="642747"/>
                    </a:cubicBezTo>
                    <a:cubicBezTo>
                      <a:pt x="8499729" y="677926"/>
                      <a:pt x="8480298" y="719709"/>
                      <a:pt x="8446770" y="768223"/>
                    </a:cubicBezTo>
                    <a:cubicBezTo>
                      <a:pt x="8381619" y="863473"/>
                      <a:pt x="8288274" y="966216"/>
                      <a:pt x="8166862" y="1076579"/>
                    </a:cubicBezTo>
                    <a:cubicBezTo>
                      <a:pt x="8101457" y="1136015"/>
                      <a:pt x="8062468" y="1172591"/>
                      <a:pt x="8050022" y="1186180"/>
                    </a:cubicBezTo>
                    <a:cubicBezTo>
                      <a:pt x="8037576" y="1199769"/>
                      <a:pt x="8030210" y="1214501"/>
                      <a:pt x="8027670" y="1230249"/>
                    </a:cubicBezTo>
                    <a:cubicBezTo>
                      <a:pt x="8022844" y="1261237"/>
                      <a:pt x="8044688" y="1276604"/>
                      <a:pt x="8093202" y="1276604"/>
                    </a:cubicBezTo>
                    <a:lnTo>
                      <a:pt x="8644509" y="1276604"/>
                    </a:lnTo>
                    <a:cubicBezTo>
                      <a:pt x="8669909" y="1276604"/>
                      <a:pt x="8686927" y="1279017"/>
                      <a:pt x="8695563" y="1283843"/>
                    </a:cubicBezTo>
                    <a:cubicBezTo>
                      <a:pt x="8704199" y="1288669"/>
                      <a:pt x="8712073" y="1299591"/>
                      <a:pt x="8719185" y="1316609"/>
                    </a:cubicBezTo>
                    <a:cubicBezTo>
                      <a:pt x="8726678" y="1334135"/>
                      <a:pt x="8733917" y="1346200"/>
                      <a:pt x="8741029" y="1352550"/>
                    </a:cubicBezTo>
                    <a:cubicBezTo>
                      <a:pt x="8748141" y="1358900"/>
                      <a:pt x="8758428" y="1362075"/>
                      <a:pt x="8771890" y="1362075"/>
                    </a:cubicBezTo>
                    <a:cubicBezTo>
                      <a:pt x="8805291" y="1362075"/>
                      <a:pt x="8838946" y="1343914"/>
                      <a:pt x="8872728" y="1307465"/>
                    </a:cubicBezTo>
                    <a:cubicBezTo>
                      <a:pt x="8904478" y="1273556"/>
                      <a:pt x="8931783" y="1233170"/>
                      <a:pt x="8954516" y="1186561"/>
                    </a:cubicBezTo>
                    <a:cubicBezTo>
                      <a:pt x="8977249" y="1139952"/>
                      <a:pt x="8992108" y="1093724"/>
                      <a:pt x="8999347" y="1048258"/>
                    </a:cubicBezTo>
                    <a:cubicBezTo>
                      <a:pt x="9013571" y="957326"/>
                      <a:pt x="8997061" y="911860"/>
                      <a:pt x="8949563" y="911860"/>
                    </a:cubicBezTo>
                    <a:cubicBezTo>
                      <a:pt x="8938768" y="911860"/>
                      <a:pt x="8930005" y="914019"/>
                      <a:pt x="8923020" y="918210"/>
                    </a:cubicBezTo>
                    <a:cubicBezTo>
                      <a:pt x="8916035" y="922401"/>
                      <a:pt x="8901684" y="934847"/>
                      <a:pt x="8879459" y="955548"/>
                    </a:cubicBezTo>
                    <a:cubicBezTo>
                      <a:pt x="8835771" y="996823"/>
                      <a:pt x="8790178" y="1017397"/>
                      <a:pt x="8742680" y="1017397"/>
                    </a:cubicBezTo>
                    <a:cubicBezTo>
                      <a:pt x="8722741" y="1017397"/>
                      <a:pt x="8706612" y="1011428"/>
                      <a:pt x="8694420" y="999617"/>
                    </a:cubicBezTo>
                    <a:cubicBezTo>
                      <a:pt x="8682228" y="987806"/>
                      <a:pt x="8677529" y="973455"/>
                      <a:pt x="8680196" y="956437"/>
                    </a:cubicBezTo>
                    <a:cubicBezTo>
                      <a:pt x="8683625" y="934593"/>
                      <a:pt x="8711946" y="901827"/>
                      <a:pt x="8765286" y="858139"/>
                    </a:cubicBezTo>
                    <a:cubicBezTo>
                      <a:pt x="8915400" y="733806"/>
                      <a:pt x="8998839" y="618617"/>
                      <a:pt x="9015476" y="512572"/>
                    </a:cubicBezTo>
                    <a:cubicBezTo>
                      <a:pt x="9022080" y="470789"/>
                      <a:pt x="9018651" y="430657"/>
                      <a:pt x="9005189" y="392557"/>
                    </a:cubicBezTo>
                    <a:cubicBezTo>
                      <a:pt x="8991727" y="354457"/>
                      <a:pt x="8970772" y="324612"/>
                      <a:pt x="8942197" y="303403"/>
                    </a:cubicBezTo>
                    <a:cubicBezTo>
                      <a:pt x="8878824" y="256667"/>
                      <a:pt x="8793099" y="233426"/>
                      <a:pt x="8685276" y="233426"/>
                    </a:cubicBezTo>
                    <a:close/>
                    <a:moveTo>
                      <a:pt x="10675239" y="233426"/>
                    </a:moveTo>
                    <a:cubicBezTo>
                      <a:pt x="10533253" y="233426"/>
                      <a:pt x="10396601" y="280416"/>
                      <a:pt x="10265283" y="374396"/>
                    </a:cubicBezTo>
                    <a:cubicBezTo>
                      <a:pt x="10229215" y="401066"/>
                      <a:pt x="10199116" y="429387"/>
                      <a:pt x="10174986" y="459486"/>
                    </a:cubicBezTo>
                    <a:cubicBezTo>
                      <a:pt x="10150856" y="489585"/>
                      <a:pt x="10136886" y="516382"/>
                      <a:pt x="10133203" y="540004"/>
                    </a:cubicBezTo>
                    <a:cubicBezTo>
                      <a:pt x="10129139" y="566039"/>
                      <a:pt x="10135997" y="590169"/>
                      <a:pt x="10153904" y="612267"/>
                    </a:cubicBezTo>
                    <a:cubicBezTo>
                      <a:pt x="10171811" y="634365"/>
                      <a:pt x="10193401" y="645414"/>
                      <a:pt x="10218674" y="645414"/>
                    </a:cubicBezTo>
                    <a:cubicBezTo>
                      <a:pt x="10238105" y="645414"/>
                      <a:pt x="10254615" y="639953"/>
                      <a:pt x="10268204" y="629031"/>
                    </a:cubicBezTo>
                    <a:cubicBezTo>
                      <a:pt x="10319004" y="587248"/>
                      <a:pt x="10351516" y="562483"/>
                      <a:pt x="10365613" y="554863"/>
                    </a:cubicBezTo>
                    <a:cubicBezTo>
                      <a:pt x="10379710" y="547243"/>
                      <a:pt x="10399268" y="543433"/>
                      <a:pt x="10424033" y="543433"/>
                    </a:cubicBezTo>
                    <a:cubicBezTo>
                      <a:pt x="10450449" y="543433"/>
                      <a:pt x="10470134" y="552450"/>
                      <a:pt x="10482961" y="570230"/>
                    </a:cubicBezTo>
                    <a:cubicBezTo>
                      <a:pt x="10495788" y="588010"/>
                      <a:pt x="10499852" y="612267"/>
                      <a:pt x="10495026" y="642493"/>
                    </a:cubicBezTo>
                    <a:cubicBezTo>
                      <a:pt x="10489438" y="677672"/>
                      <a:pt x="10470007" y="719455"/>
                      <a:pt x="10436479" y="767969"/>
                    </a:cubicBezTo>
                    <a:cubicBezTo>
                      <a:pt x="10371328" y="863219"/>
                      <a:pt x="10277983" y="965962"/>
                      <a:pt x="10156571" y="1076325"/>
                    </a:cubicBezTo>
                    <a:cubicBezTo>
                      <a:pt x="10091166" y="1135761"/>
                      <a:pt x="10052177" y="1172337"/>
                      <a:pt x="10039858" y="1185926"/>
                    </a:cubicBezTo>
                    <a:cubicBezTo>
                      <a:pt x="10027539" y="1199515"/>
                      <a:pt x="10020046" y="1214247"/>
                      <a:pt x="10017506" y="1229995"/>
                    </a:cubicBezTo>
                    <a:cubicBezTo>
                      <a:pt x="10012680" y="1260983"/>
                      <a:pt x="10034524" y="1276350"/>
                      <a:pt x="10083038" y="1276350"/>
                    </a:cubicBezTo>
                    <a:lnTo>
                      <a:pt x="10634345" y="1276350"/>
                    </a:lnTo>
                    <a:cubicBezTo>
                      <a:pt x="10659745" y="1276350"/>
                      <a:pt x="10676763" y="1278763"/>
                      <a:pt x="10685399" y="1283589"/>
                    </a:cubicBezTo>
                    <a:cubicBezTo>
                      <a:pt x="10694035" y="1288415"/>
                      <a:pt x="10701909" y="1299337"/>
                      <a:pt x="10709021" y="1316355"/>
                    </a:cubicBezTo>
                    <a:cubicBezTo>
                      <a:pt x="10716514" y="1333881"/>
                      <a:pt x="10723753" y="1345946"/>
                      <a:pt x="10730865" y="1352296"/>
                    </a:cubicBezTo>
                    <a:cubicBezTo>
                      <a:pt x="10737977" y="1358646"/>
                      <a:pt x="10748264" y="1361821"/>
                      <a:pt x="10761726" y="1361821"/>
                    </a:cubicBezTo>
                    <a:cubicBezTo>
                      <a:pt x="10795127" y="1361821"/>
                      <a:pt x="10828782" y="1343660"/>
                      <a:pt x="10862564" y="1307211"/>
                    </a:cubicBezTo>
                    <a:cubicBezTo>
                      <a:pt x="10894314" y="1273302"/>
                      <a:pt x="10921619" y="1232916"/>
                      <a:pt x="10944352" y="1186307"/>
                    </a:cubicBezTo>
                    <a:cubicBezTo>
                      <a:pt x="10967085" y="1139698"/>
                      <a:pt x="10981944" y="1093470"/>
                      <a:pt x="10989183" y="1048004"/>
                    </a:cubicBezTo>
                    <a:cubicBezTo>
                      <a:pt x="11003407" y="957072"/>
                      <a:pt x="10986770" y="911606"/>
                      <a:pt x="10939399" y="911606"/>
                    </a:cubicBezTo>
                    <a:cubicBezTo>
                      <a:pt x="10928604" y="911606"/>
                      <a:pt x="10919714" y="913765"/>
                      <a:pt x="10912856" y="917956"/>
                    </a:cubicBezTo>
                    <a:cubicBezTo>
                      <a:pt x="10905998" y="922147"/>
                      <a:pt x="10891520" y="934593"/>
                      <a:pt x="10869422" y="955294"/>
                    </a:cubicBezTo>
                    <a:cubicBezTo>
                      <a:pt x="10825734" y="996569"/>
                      <a:pt x="10780141" y="1017143"/>
                      <a:pt x="10732643" y="1017143"/>
                    </a:cubicBezTo>
                    <a:cubicBezTo>
                      <a:pt x="10712704" y="1017143"/>
                      <a:pt x="10696575" y="1011174"/>
                      <a:pt x="10684383" y="999363"/>
                    </a:cubicBezTo>
                    <a:cubicBezTo>
                      <a:pt x="10672191" y="987552"/>
                      <a:pt x="10667492" y="973201"/>
                      <a:pt x="10670159" y="956183"/>
                    </a:cubicBezTo>
                    <a:cubicBezTo>
                      <a:pt x="10673588" y="934339"/>
                      <a:pt x="10701909" y="901573"/>
                      <a:pt x="10755249" y="857885"/>
                    </a:cubicBezTo>
                    <a:cubicBezTo>
                      <a:pt x="10905363" y="733552"/>
                      <a:pt x="10988802" y="618363"/>
                      <a:pt x="11005439" y="512318"/>
                    </a:cubicBezTo>
                    <a:cubicBezTo>
                      <a:pt x="11012043" y="470535"/>
                      <a:pt x="11008614" y="430403"/>
                      <a:pt x="10995152" y="392303"/>
                    </a:cubicBezTo>
                    <a:cubicBezTo>
                      <a:pt x="10981690" y="354203"/>
                      <a:pt x="10960735" y="324358"/>
                      <a:pt x="10932160" y="303149"/>
                    </a:cubicBezTo>
                    <a:cubicBezTo>
                      <a:pt x="10868787" y="256413"/>
                      <a:pt x="10783189" y="233172"/>
                      <a:pt x="10675239" y="233172"/>
                    </a:cubicBezTo>
                    <a:close/>
                    <a:moveTo>
                      <a:pt x="11455273" y="245872"/>
                    </a:moveTo>
                    <a:cubicBezTo>
                      <a:pt x="11422380" y="245872"/>
                      <a:pt x="11397869" y="254254"/>
                      <a:pt x="11381740" y="270891"/>
                    </a:cubicBezTo>
                    <a:cubicBezTo>
                      <a:pt x="11365611" y="287528"/>
                      <a:pt x="11339195" y="331978"/>
                      <a:pt x="11302492" y="404114"/>
                    </a:cubicBezTo>
                    <a:cubicBezTo>
                      <a:pt x="11256772" y="492633"/>
                      <a:pt x="11213973" y="584835"/>
                      <a:pt x="11174095" y="680593"/>
                    </a:cubicBezTo>
                    <a:cubicBezTo>
                      <a:pt x="11134217" y="776351"/>
                      <a:pt x="11111738" y="840613"/>
                      <a:pt x="11106531" y="873379"/>
                    </a:cubicBezTo>
                    <a:cubicBezTo>
                      <a:pt x="11102721" y="897636"/>
                      <a:pt x="11109198" y="916432"/>
                      <a:pt x="11125962" y="929767"/>
                    </a:cubicBezTo>
                    <a:cubicBezTo>
                      <a:pt x="11134471" y="937006"/>
                      <a:pt x="11144123" y="942086"/>
                      <a:pt x="11154791" y="944753"/>
                    </a:cubicBezTo>
                    <a:cubicBezTo>
                      <a:pt x="11165459" y="947420"/>
                      <a:pt x="11197717" y="954024"/>
                      <a:pt x="11251692" y="964311"/>
                    </a:cubicBezTo>
                    <a:cubicBezTo>
                      <a:pt x="11315573" y="976503"/>
                      <a:pt x="11366627" y="997077"/>
                      <a:pt x="11404727" y="1026160"/>
                    </a:cubicBezTo>
                    <a:cubicBezTo>
                      <a:pt x="11444224" y="1056513"/>
                      <a:pt x="11460480" y="1094105"/>
                      <a:pt x="11453368" y="1138936"/>
                    </a:cubicBezTo>
                    <a:cubicBezTo>
                      <a:pt x="11447653" y="1175258"/>
                      <a:pt x="11428984" y="1204595"/>
                      <a:pt x="11397488" y="1226693"/>
                    </a:cubicBezTo>
                    <a:cubicBezTo>
                      <a:pt x="11365992" y="1248791"/>
                      <a:pt x="11327257" y="1259840"/>
                      <a:pt x="11281410" y="1259840"/>
                    </a:cubicBezTo>
                    <a:cubicBezTo>
                      <a:pt x="11262487" y="1259840"/>
                      <a:pt x="11237722" y="1256792"/>
                      <a:pt x="11207115" y="1250696"/>
                    </a:cubicBezTo>
                    <a:cubicBezTo>
                      <a:pt x="11176508" y="1244600"/>
                      <a:pt x="11150981" y="1237996"/>
                      <a:pt x="11130534" y="1230630"/>
                    </a:cubicBezTo>
                    <a:cubicBezTo>
                      <a:pt x="11121390" y="1226947"/>
                      <a:pt x="11113516" y="1225169"/>
                      <a:pt x="11107039" y="1225169"/>
                    </a:cubicBezTo>
                    <a:cubicBezTo>
                      <a:pt x="11095228" y="1225169"/>
                      <a:pt x="11083290" y="1235456"/>
                      <a:pt x="11071479" y="1256157"/>
                    </a:cubicBezTo>
                    <a:cubicBezTo>
                      <a:pt x="11059668" y="1276858"/>
                      <a:pt x="11051413" y="1301369"/>
                      <a:pt x="11046968" y="1329817"/>
                    </a:cubicBezTo>
                    <a:cubicBezTo>
                      <a:pt x="11039221" y="1378966"/>
                      <a:pt x="11063732" y="1413764"/>
                      <a:pt x="11120374" y="1434465"/>
                    </a:cubicBezTo>
                    <a:cubicBezTo>
                      <a:pt x="11181588" y="1457452"/>
                      <a:pt x="11251819" y="1469009"/>
                      <a:pt x="11331067" y="1469009"/>
                    </a:cubicBezTo>
                    <a:cubicBezTo>
                      <a:pt x="11430889" y="1469009"/>
                      <a:pt x="11524869" y="1452626"/>
                      <a:pt x="11612753" y="1419860"/>
                    </a:cubicBezTo>
                    <a:cubicBezTo>
                      <a:pt x="11700637" y="1387094"/>
                      <a:pt x="11775059" y="1340739"/>
                      <a:pt x="11835765" y="1280668"/>
                    </a:cubicBezTo>
                    <a:cubicBezTo>
                      <a:pt x="11912473" y="1204849"/>
                      <a:pt x="11957431" y="1124585"/>
                      <a:pt x="11970766" y="1039622"/>
                    </a:cubicBezTo>
                    <a:cubicBezTo>
                      <a:pt x="11978894" y="987425"/>
                      <a:pt x="11973052" y="939038"/>
                      <a:pt x="11953113" y="894080"/>
                    </a:cubicBezTo>
                    <a:cubicBezTo>
                      <a:pt x="11925681" y="831596"/>
                      <a:pt x="11883390" y="784352"/>
                      <a:pt x="11826367" y="752221"/>
                    </a:cubicBezTo>
                    <a:cubicBezTo>
                      <a:pt x="11747119" y="706755"/>
                      <a:pt x="11649456" y="677291"/>
                      <a:pt x="11533378" y="663956"/>
                    </a:cubicBezTo>
                    <a:cubicBezTo>
                      <a:pt x="11502009" y="660908"/>
                      <a:pt x="11482070" y="656336"/>
                      <a:pt x="11473561" y="650367"/>
                    </a:cubicBezTo>
                    <a:cubicBezTo>
                      <a:pt x="11465052" y="644398"/>
                      <a:pt x="11462004" y="633730"/>
                      <a:pt x="11464417" y="618490"/>
                    </a:cubicBezTo>
                    <a:cubicBezTo>
                      <a:pt x="11470132" y="582168"/>
                      <a:pt x="11493500" y="563880"/>
                      <a:pt x="11534521" y="563880"/>
                    </a:cubicBezTo>
                    <a:lnTo>
                      <a:pt x="11900408" y="563880"/>
                    </a:lnTo>
                    <a:cubicBezTo>
                      <a:pt x="11926824" y="563880"/>
                      <a:pt x="11949811" y="554736"/>
                      <a:pt x="11969496" y="536575"/>
                    </a:cubicBezTo>
                    <a:cubicBezTo>
                      <a:pt x="11994134" y="513588"/>
                      <a:pt x="12016105" y="482219"/>
                      <a:pt x="12035282" y="442468"/>
                    </a:cubicBezTo>
                    <a:cubicBezTo>
                      <a:pt x="12054459" y="402717"/>
                      <a:pt x="12067286" y="362331"/>
                      <a:pt x="12073763" y="321056"/>
                    </a:cubicBezTo>
                    <a:cubicBezTo>
                      <a:pt x="12078462" y="291338"/>
                      <a:pt x="12077827" y="271399"/>
                      <a:pt x="12071858" y="260985"/>
                    </a:cubicBezTo>
                    <a:cubicBezTo>
                      <a:pt x="12065889" y="250571"/>
                      <a:pt x="12052173" y="245491"/>
                      <a:pt x="12030583" y="245491"/>
                    </a:cubicBezTo>
                    <a:close/>
                    <a:moveTo>
                      <a:pt x="5248529" y="370205"/>
                    </a:moveTo>
                    <a:cubicBezTo>
                      <a:pt x="5219319" y="370205"/>
                      <a:pt x="5185918" y="376174"/>
                      <a:pt x="5148199" y="387985"/>
                    </a:cubicBezTo>
                    <a:cubicBezTo>
                      <a:pt x="5110480" y="399796"/>
                      <a:pt x="5078603" y="414528"/>
                      <a:pt x="5052568" y="432054"/>
                    </a:cubicBezTo>
                    <a:cubicBezTo>
                      <a:pt x="5018151" y="455168"/>
                      <a:pt x="4998339" y="466598"/>
                      <a:pt x="4992878" y="466598"/>
                    </a:cubicBezTo>
                    <a:cubicBezTo>
                      <a:pt x="4979924" y="466598"/>
                      <a:pt x="4975225" y="455422"/>
                      <a:pt x="4978781" y="432943"/>
                    </a:cubicBezTo>
                    <a:cubicBezTo>
                      <a:pt x="4982845" y="407416"/>
                      <a:pt x="4981194" y="391541"/>
                      <a:pt x="4974082" y="385191"/>
                    </a:cubicBezTo>
                    <a:cubicBezTo>
                      <a:pt x="4966970" y="378841"/>
                      <a:pt x="4946904" y="375666"/>
                      <a:pt x="4914011" y="375666"/>
                    </a:cubicBezTo>
                    <a:cubicBezTo>
                      <a:pt x="4836033" y="376936"/>
                      <a:pt x="4725670" y="411099"/>
                      <a:pt x="4582922" y="478409"/>
                    </a:cubicBezTo>
                    <a:cubicBezTo>
                      <a:pt x="4546219" y="495935"/>
                      <a:pt x="4518787" y="514096"/>
                      <a:pt x="4500753" y="532511"/>
                    </a:cubicBezTo>
                    <a:cubicBezTo>
                      <a:pt x="4482719" y="550926"/>
                      <a:pt x="4471797" y="572389"/>
                      <a:pt x="4467987" y="596646"/>
                    </a:cubicBezTo>
                    <a:cubicBezTo>
                      <a:pt x="4464812" y="616712"/>
                      <a:pt x="4467606" y="633857"/>
                      <a:pt x="4476115" y="648081"/>
                    </a:cubicBezTo>
                    <a:cubicBezTo>
                      <a:pt x="4484624" y="662305"/>
                      <a:pt x="4497324" y="671322"/>
                      <a:pt x="4513961" y="674878"/>
                    </a:cubicBezTo>
                    <a:cubicBezTo>
                      <a:pt x="4535932" y="679704"/>
                      <a:pt x="4548632" y="683006"/>
                      <a:pt x="4552442" y="684911"/>
                    </a:cubicBezTo>
                    <a:cubicBezTo>
                      <a:pt x="4556252" y="686816"/>
                      <a:pt x="4558665" y="690753"/>
                      <a:pt x="4559935" y="696722"/>
                    </a:cubicBezTo>
                    <a:cubicBezTo>
                      <a:pt x="4562983" y="714883"/>
                      <a:pt x="4554728" y="798576"/>
                      <a:pt x="4535170" y="947674"/>
                    </a:cubicBezTo>
                    <a:cubicBezTo>
                      <a:pt x="4503420" y="1129030"/>
                      <a:pt x="4481576" y="1238758"/>
                      <a:pt x="4469384" y="1276858"/>
                    </a:cubicBezTo>
                    <a:cubicBezTo>
                      <a:pt x="4457192" y="1314958"/>
                      <a:pt x="4435856" y="1341374"/>
                      <a:pt x="4405503" y="1355979"/>
                    </a:cubicBezTo>
                    <a:cubicBezTo>
                      <a:pt x="4384421" y="1366266"/>
                      <a:pt x="4369816" y="1376172"/>
                      <a:pt x="4361561" y="1385570"/>
                    </a:cubicBezTo>
                    <a:cubicBezTo>
                      <a:pt x="4353306" y="1394968"/>
                      <a:pt x="4347845" y="1408811"/>
                      <a:pt x="4344924" y="1426972"/>
                    </a:cubicBezTo>
                    <a:cubicBezTo>
                      <a:pt x="4338701" y="1466342"/>
                      <a:pt x="4355973" y="1499362"/>
                      <a:pt x="4396613" y="1526159"/>
                    </a:cubicBezTo>
                    <a:cubicBezTo>
                      <a:pt x="4476242" y="1578864"/>
                      <a:pt x="4574667" y="1605280"/>
                      <a:pt x="4691888" y="1605280"/>
                    </a:cubicBezTo>
                    <a:cubicBezTo>
                      <a:pt x="4757674" y="1605280"/>
                      <a:pt x="4810252" y="1595374"/>
                      <a:pt x="4849495" y="1575689"/>
                    </a:cubicBezTo>
                    <a:cubicBezTo>
                      <a:pt x="4888738" y="1556004"/>
                      <a:pt x="4911217" y="1527937"/>
                      <a:pt x="4916932" y="1491615"/>
                    </a:cubicBezTo>
                    <a:cubicBezTo>
                      <a:pt x="4919472" y="1475232"/>
                      <a:pt x="4918710" y="1463548"/>
                      <a:pt x="4914773" y="1456563"/>
                    </a:cubicBezTo>
                    <a:cubicBezTo>
                      <a:pt x="4910836" y="1449578"/>
                      <a:pt x="4897120" y="1436116"/>
                      <a:pt x="4873752" y="1416050"/>
                    </a:cubicBezTo>
                    <a:cubicBezTo>
                      <a:pt x="4848479" y="1394841"/>
                      <a:pt x="4839589" y="1360297"/>
                      <a:pt x="4847082" y="1312418"/>
                    </a:cubicBezTo>
                    <a:cubicBezTo>
                      <a:pt x="4852797" y="1276096"/>
                      <a:pt x="4863719" y="1257808"/>
                      <a:pt x="4879975" y="1257808"/>
                    </a:cubicBezTo>
                    <a:cubicBezTo>
                      <a:pt x="4885944" y="1257808"/>
                      <a:pt x="4893310" y="1260221"/>
                      <a:pt x="4902327" y="1265047"/>
                    </a:cubicBezTo>
                    <a:cubicBezTo>
                      <a:pt x="4947158" y="1289304"/>
                      <a:pt x="4992370" y="1301496"/>
                      <a:pt x="5038344" y="1301496"/>
                    </a:cubicBezTo>
                    <a:cubicBezTo>
                      <a:pt x="5128514" y="1301496"/>
                      <a:pt x="5214874" y="1263015"/>
                      <a:pt x="5297678" y="1185926"/>
                    </a:cubicBezTo>
                    <a:cubicBezTo>
                      <a:pt x="5404993" y="1087120"/>
                      <a:pt x="5470525" y="961263"/>
                      <a:pt x="5494528" y="808482"/>
                    </a:cubicBezTo>
                    <a:cubicBezTo>
                      <a:pt x="5505704" y="736981"/>
                      <a:pt x="5504561" y="668655"/>
                      <a:pt x="5490972" y="603885"/>
                    </a:cubicBezTo>
                    <a:cubicBezTo>
                      <a:pt x="5478018" y="542036"/>
                      <a:pt x="5454269" y="490855"/>
                      <a:pt x="5419598" y="450215"/>
                    </a:cubicBezTo>
                    <a:cubicBezTo>
                      <a:pt x="5374005" y="396875"/>
                      <a:pt x="5316855" y="370205"/>
                      <a:pt x="5248402" y="37020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639" t="-113381" r="-10426" b="-41446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MY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8023" y="0"/>
            <a:ext cx="10683977" cy="2988599"/>
          </a:xfrm>
          <a:custGeom>
            <a:avLst/>
            <a:gdLst/>
            <a:ahLst/>
            <a:cxnLst/>
            <a:rect l="l" t="t" r="r" b="b"/>
            <a:pathLst>
              <a:path w="10683977" h="2988599">
                <a:moveTo>
                  <a:pt x="0" y="0"/>
                </a:moveTo>
                <a:lnTo>
                  <a:pt x="10683977" y="0"/>
                </a:lnTo>
                <a:lnTo>
                  <a:pt x="10683977" y="2988599"/>
                </a:lnTo>
                <a:lnTo>
                  <a:pt x="0" y="2988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844" b="-368443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13" name="TextBox 13"/>
          <p:cNvSpPr txBox="1"/>
          <p:nvPr/>
        </p:nvSpPr>
        <p:spPr>
          <a:xfrm>
            <a:off x="2724194" y="7178211"/>
            <a:ext cx="3298165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TVET PITCHING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1085"/>
            <a:ext cx="10692000" cy="7607585"/>
          </a:xfrm>
          <a:custGeom>
            <a:avLst/>
            <a:gdLst/>
            <a:ahLst/>
            <a:cxnLst/>
            <a:rect l="l" t="t" r="r" b="b"/>
            <a:pathLst>
              <a:path w="10692000" h="7739359">
                <a:moveTo>
                  <a:pt x="0" y="0"/>
                </a:moveTo>
                <a:lnTo>
                  <a:pt x="10692000" y="0"/>
                </a:lnTo>
                <a:lnTo>
                  <a:pt x="10692000" y="7739359"/>
                </a:lnTo>
                <a:lnTo>
                  <a:pt x="0" y="773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112" b="-94154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3" name="Group 3"/>
          <p:cNvGrpSpPr/>
          <p:nvPr/>
        </p:nvGrpSpPr>
        <p:grpSpPr>
          <a:xfrm>
            <a:off x="0" y="-97571"/>
            <a:ext cx="10692000" cy="1544969"/>
            <a:chOff x="0" y="0"/>
            <a:chExt cx="6337529" cy="906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37529" cy="906530"/>
            </a:xfrm>
            <a:custGeom>
              <a:avLst/>
              <a:gdLst/>
              <a:ahLst/>
              <a:cxnLst/>
              <a:rect l="l" t="t" r="r" b="b"/>
              <a:pathLst>
                <a:path w="6337529" h="906530">
                  <a:moveTo>
                    <a:pt x="0" y="0"/>
                  </a:moveTo>
                  <a:lnTo>
                    <a:pt x="6337529" y="0"/>
                  </a:lnTo>
                  <a:lnTo>
                    <a:pt x="6337529" y="906530"/>
                  </a:lnTo>
                  <a:lnTo>
                    <a:pt x="0" y="906530"/>
                  </a:lnTo>
                  <a:close/>
                </a:path>
              </a:pathLst>
            </a:custGeom>
            <a:solidFill>
              <a:srgbClr val="86306C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6337529" cy="92558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1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" y="1374089"/>
            <a:ext cx="10692000" cy="186680"/>
            <a:chOff x="0" y="0"/>
            <a:chExt cx="6554006" cy="575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54006" cy="57540"/>
            </a:xfrm>
            <a:custGeom>
              <a:avLst/>
              <a:gdLst/>
              <a:ahLst/>
              <a:cxnLst/>
              <a:rect l="l" t="t" r="r" b="b"/>
              <a:pathLst>
                <a:path w="6554006" h="57540">
                  <a:moveTo>
                    <a:pt x="0" y="0"/>
                  </a:moveTo>
                  <a:lnTo>
                    <a:pt x="6554006" y="0"/>
                  </a:lnTo>
                  <a:lnTo>
                    <a:pt x="6554006" y="57540"/>
                  </a:lnTo>
                  <a:lnTo>
                    <a:pt x="0" y="5754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MY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6554006" cy="7659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47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864" y="-81005"/>
            <a:ext cx="10687136" cy="1452901"/>
          </a:xfrm>
          <a:custGeom>
            <a:avLst/>
            <a:gdLst/>
            <a:ahLst/>
            <a:cxnLst/>
            <a:rect l="l" t="t" r="r" b="b"/>
            <a:pathLst>
              <a:path w="10687136" h="1892591">
                <a:moveTo>
                  <a:pt x="0" y="0"/>
                </a:moveTo>
                <a:lnTo>
                  <a:pt x="10687136" y="0"/>
                </a:lnTo>
                <a:lnTo>
                  <a:pt x="10687136" y="1892591"/>
                </a:lnTo>
                <a:lnTo>
                  <a:pt x="0" y="189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rcRect/>
            <a:stretch>
              <a:fillRect t="-51172" b="-51172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12" name="Freeform 12"/>
          <p:cNvSpPr/>
          <p:nvPr/>
        </p:nvSpPr>
        <p:spPr>
          <a:xfrm>
            <a:off x="346272" y="2414919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3" name="Freeform 13"/>
          <p:cNvSpPr/>
          <p:nvPr/>
        </p:nvSpPr>
        <p:spPr>
          <a:xfrm>
            <a:off x="346272" y="3293258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2"/>
                </a:lnTo>
                <a:lnTo>
                  <a:pt x="0" y="740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Freeform 14"/>
          <p:cNvSpPr/>
          <p:nvPr/>
        </p:nvSpPr>
        <p:spPr>
          <a:xfrm>
            <a:off x="346272" y="4171598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5" name="TextBox 15"/>
          <p:cNvSpPr txBox="1"/>
          <p:nvPr/>
        </p:nvSpPr>
        <p:spPr>
          <a:xfrm>
            <a:off x="1373865" y="2445139"/>
            <a:ext cx="8716710" cy="678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r>
              <a:rPr lang="en-US" sz="2699" b="1" u="none" strike="noStrik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is your idea? Please include mock-up / images / diagrams that explains your idea.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3865" y="3412135"/>
            <a:ext cx="8716710" cy="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problem are you solving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3865" y="4290475"/>
            <a:ext cx="8716710" cy="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is the innovation value in your product?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64" y="487391"/>
            <a:ext cx="1068713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OUR IDEA &amp; THE INNOVATION</a:t>
            </a: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81D2DF56-AA86-C8CD-93E6-2D05BF36557A}"/>
              </a:ext>
            </a:extLst>
          </p:cNvPr>
          <p:cNvSpPr/>
          <p:nvPr/>
        </p:nvSpPr>
        <p:spPr>
          <a:xfrm>
            <a:off x="1442443" y="7133320"/>
            <a:ext cx="9336334" cy="510788"/>
          </a:xfrm>
          <a:custGeom>
            <a:avLst/>
            <a:gdLst/>
            <a:ahLst/>
            <a:cxnLst/>
            <a:rect l="l" t="t" r="r" b="b"/>
            <a:pathLst>
              <a:path w="9687353" h="510788">
                <a:moveTo>
                  <a:pt x="0" y="0"/>
                </a:moveTo>
                <a:lnTo>
                  <a:pt x="9687353" y="0"/>
                </a:lnTo>
                <a:lnTo>
                  <a:pt x="9687353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F7C42314-F332-E516-84A8-F7DCF51C706D}"/>
              </a:ext>
            </a:extLst>
          </p:cNvPr>
          <p:cNvSpPr/>
          <p:nvPr/>
        </p:nvSpPr>
        <p:spPr>
          <a:xfrm>
            <a:off x="1598777" y="7133320"/>
            <a:ext cx="9180000" cy="510788"/>
          </a:xfrm>
          <a:custGeom>
            <a:avLst/>
            <a:gdLst/>
            <a:ahLst/>
            <a:cxnLst/>
            <a:rect l="l" t="t" r="r" b="b"/>
            <a:pathLst>
              <a:path w="9180000" h="510788">
                <a:moveTo>
                  <a:pt x="0" y="0"/>
                </a:moveTo>
                <a:lnTo>
                  <a:pt x="9180000" y="0"/>
                </a:lnTo>
                <a:lnTo>
                  <a:pt x="9180000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8000"/>
            </a:blip>
            <a:stretch>
              <a:fillRect t="-499355" b="-42730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77A2D040-E5DA-275C-DE1E-082458BD9D58}"/>
              </a:ext>
            </a:extLst>
          </p:cNvPr>
          <p:cNvSpPr txBox="1"/>
          <p:nvPr/>
        </p:nvSpPr>
        <p:spPr>
          <a:xfrm>
            <a:off x="10304479" y="7166613"/>
            <a:ext cx="200352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EB4A9E91-67A7-5BCD-7365-AC2E01F97C11}"/>
              </a:ext>
            </a:extLst>
          </p:cNvPr>
          <p:cNvSpPr/>
          <p:nvPr/>
        </p:nvSpPr>
        <p:spPr>
          <a:xfrm>
            <a:off x="0" y="7018329"/>
            <a:ext cx="2724194" cy="625779"/>
          </a:xfrm>
          <a:custGeom>
            <a:avLst/>
            <a:gdLst/>
            <a:ahLst/>
            <a:cxnLst/>
            <a:rect l="l" t="t" r="r" b="b"/>
            <a:pathLst>
              <a:path w="2724194" h="1471065">
                <a:moveTo>
                  <a:pt x="0" y="0"/>
                </a:moveTo>
                <a:lnTo>
                  <a:pt x="2724194" y="0"/>
                </a:lnTo>
                <a:lnTo>
                  <a:pt x="2724194" y="1471065"/>
                </a:lnTo>
                <a:lnTo>
                  <a:pt x="0" y="1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1" b="-135077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4784431B-3305-AEF3-E4A1-B342BBAF6C24}"/>
              </a:ext>
            </a:extLst>
          </p:cNvPr>
          <p:cNvGrpSpPr/>
          <p:nvPr/>
        </p:nvGrpSpPr>
        <p:grpSpPr>
          <a:xfrm>
            <a:off x="86777" y="7133320"/>
            <a:ext cx="2174631" cy="292884"/>
            <a:chOff x="0" y="0"/>
            <a:chExt cx="2899509" cy="390512"/>
          </a:xfrm>
        </p:grpSpPr>
        <p:grpSp>
          <p:nvGrpSpPr>
            <p:cNvPr id="33" name="Group 8">
              <a:extLst>
                <a:ext uri="{FF2B5EF4-FFF2-40B4-BE49-F238E27FC236}">
                  <a16:creationId xmlns:a16="http://schemas.microsoft.com/office/drawing/2014/main" id="{669F9943-F6EE-8B7C-4E86-22FF77A56899}"/>
                </a:ext>
              </a:extLst>
            </p:cNvPr>
            <p:cNvGrpSpPr/>
            <p:nvPr/>
          </p:nvGrpSpPr>
          <p:grpSpPr>
            <a:xfrm>
              <a:off x="0" y="0"/>
              <a:ext cx="2899509" cy="390512"/>
              <a:chOff x="0" y="0"/>
              <a:chExt cx="12100065" cy="1629664"/>
            </a:xfrm>
          </p:grpSpPr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EB1175DC-3C48-A439-F9F9-3823E44E7F14}"/>
                  </a:ext>
                </a:extLst>
              </p:cNvPr>
              <p:cNvSpPr/>
              <p:nvPr/>
            </p:nvSpPr>
            <p:spPr>
              <a:xfrm>
                <a:off x="0" y="0"/>
                <a:ext cx="12100052" cy="1629664"/>
              </a:xfrm>
              <a:custGeom>
                <a:avLst/>
                <a:gdLst/>
                <a:ahLst/>
                <a:cxnLst/>
                <a:rect l="l" t="t" r="r" b="b"/>
                <a:pathLst>
                  <a:path w="12100052" h="1629664">
                    <a:moveTo>
                      <a:pt x="494284" y="35433"/>
                    </a:moveTo>
                    <a:cubicBezTo>
                      <a:pt x="464058" y="35433"/>
                      <a:pt x="431800" y="39370"/>
                      <a:pt x="398272" y="47117"/>
                    </a:cubicBezTo>
                    <a:cubicBezTo>
                      <a:pt x="364998" y="54864"/>
                      <a:pt x="329565" y="66548"/>
                      <a:pt x="292989" y="81788"/>
                    </a:cubicBezTo>
                    <a:cubicBezTo>
                      <a:pt x="256032" y="97155"/>
                      <a:pt x="226822" y="115951"/>
                      <a:pt x="205867" y="137541"/>
                    </a:cubicBezTo>
                    <a:cubicBezTo>
                      <a:pt x="184404" y="159766"/>
                      <a:pt x="171196" y="185420"/>
                      <a:pt x="165608" y="221488"/>
                    </a:cubicBezTo>
                    <a:lnTo>
                      <a:pt x="164973" y="235966"/>
                    </a:lnTo>
                    <a:cubicBezTo>
                      <a:pt x="164973" y="269113"/>
                      <a:pt x="178054" y="296037"/>
                      <a:pt x="203835" y="316357"/>
                    </a:cubicBezTo>
                    <a:lnTo>
                      <a:pt x="246126" y="337693"/>
                    </a:lnTo>
                    <a:lnTo>
                      <a:pt x="301498" y="344551"/>
                    </a:lnTo>
                    <a:cubicBezTo>
                      <a:pt x="348996" y="344551"/>
                      <a:pt x="394462" y="338963"/>
                      <a:pt x="436753" y="328041"/>
                    </a:cubicBezTo>
                    <a:cubicBezTo>
                      <a:pt x="479171" y="316992"/>
                      <a:pt x="519557" y="300355"/>
                      <a:pt x="556641" y="278257"/>
                    </a:cubicBezTo>
                    <a:cubicBezTo>
                      <a:pt x="605536" y="249174"/>
                      <a:pt x="634365" y="208915"/>
                      <a:pt x="643255" y="152273"/>
                    </a:cubicBezTo>
                    <a:lnTo>
                      <a:pt x="643763" y="139827"/>
                    </a:lnTo>
                    <a:cubicBezTo>
                      <a:pt x="643763" y="110617"/>
                      <a:pt x="632079" y="86360"/>
                      <a:pt x="609092" y="67818"/>
                    </a:cubicBezTo>
                    <a:cubicBezTo>
                      <a:pt x="595630" y="57023"/>
                      <a:pt x="578993" y="48768"/>
                      <a:pt x="559562" y="43434"/>
                    </a:cubicBezTo>
                    <a:lnTo>
                      <a:pt x="494284" y="35560"/>
                    </a:lnTo>
                    <a:close/>
                    <a:moveTo>
                      <a:pt x="9605010" y="523494"/>
                    </a:moveTo>
                    <a:lnTo>
                      <a:pt x="9607042" y="523494"/>
                    </a:lnTo>
                    <a:lnTo>
                      <a:pt x="9625330" y="537083"/>
                    </a:lnTo>
                    <a:cubicBezTo>
                      <a:pt x="9634347" y="546735"/>
                      <a:pt x="9641459" y="561467"/>
                      <a:pt x="9646539" y="580898"/>
                    </a:cubicBezTo>
                    <a:cubicBezTo>
                      <a:pt x="9656318" y="618490"/>
                      <a:pt x="9661652" y="668528"/>
                      <a:pt x="9662541" y="734441"/>
                    </a:cubicBezTo>
                    <a:lnTo>
                      <a:pt x="9662541" y="744474"/>
                    </a:lnTo>
                    <a:cubicBezTo>
                      <a:pt x="9662541" y="800100"/>
                      <a:pt x="9658603" y="853186"/>
                      <a:pt x="9650857" y="902462"/>
                    </a:cubicBezTo>
                    <a:cubicBezTo>
                      <a:pt x="9643491" y="949325"/>
                      <a:pt x="9632188" y="984631"/>
                      <a:pt x="9617075" y="1007491"/>
                    </a:cubicBezTo>
                    <a:cubicBezTo>
                      <a:pt x="9603232" y="1028446"/>
                      <a:pt x="9586595" y="1038606"/>
                      <a:pt x="9555480" y="1038606"/>
                    </a:cubicBezTo>
                    <a:lnTo>
                      <a:pt x="9539351" y="1027684"/>
                    </a:lnTo>
                    <a:cubicBezTo>
                      <a:pt x="9531223" y="1019556"/>
                      <a:pt x="9524746" y="1006602"/>
                      <a:pt x="9520047" y="989457"/>
                    </a:cubicBezTo>
                    <a:cubicBezTo>
                      <a:pt x="9504807" y="933069"/>
                      <a:pt x="9497187" y="871474"/>
                      <a:pt x="9497187" y="806577"/>
                    </a:cubicBezTo>
                    <a:cubicBezTo>
                      <a:pt x="9497187" y="758952"/>
                      <a:pt x="9501378" y="708279"/>
                      <a:pt x="9509506" y="656209"/>
                    </a:cubicBezTo>
                    <a:cubicBezTo>
                      <a:pt x="9516745" y="610362"/>
                      <a:pt x="9528048" y="575691"/>
                      <a:pt x="9543288" y="553466"/>
                    </a:cubicBezTo>
                    <a:cubicBezTo>
                      <a:pt x="9556750" y="533654"/>
                      <a:pt x="9573133" y="523621"/>
                      <a:pt x="9605137" y="523621"/>
                    </a:cubicBezTo>
                    <a:close/>
                    <a:moveTo>
                      <a:pt x="5026406" y="658241"/>
                    </a:moveTo>
                    <a:cubicBezTo>
                      <a:pt x="5049393" y="658241"/>
                      <a:pt x="5067173" y="667639"/>
                      <a:pt x="5080762" y="686689"/>
                    </a:cubicBezTo>
                    <a:cubicBezTo>
                      <a:pt x="5095748" y="708025"/>
                      <a:pt x="5103368" y="740537"/>
                      <a:pt x="5103368" y="783336"/>
                    </a:cubicBezTo>
                    <a:cubicBezTo>
                      <a:pt x="5103368" y="807593"/>
                      <a:pt x="5100955" y="835406"/>
                      <a:pt x="5096129" y="866140"/>
                    </a:cubicBezTo>
                    <a:cubicBezTo>
                      <a:pt x="5085715" y="932815"/>
                      <a:pt x="5068824" y="983107"/>
                      <a:pt x="5045964" y="1015873"/>
                    </a:cubicBezTo>
                    <a:cubicBezTo>
                      <a:pt x="5024120" y="1047115"/>
                      <a:pt x="4997323" y="1062228"/>
                      <a:pt x="4964049" y="1062228"/>
                    </a:cubicBezTo>
                    <a:cubicBezTo>
                      <a:pt x="4942967" y="1062228"/>
                      <a:pt x="4926965" y="1057529"/>
                      <a:pt x="4908931" y="1041146"/>
                    </a:cubicBezTo>
                    <a:lnTo>
                      <a:pt x="4905121" y="1021969"/>
                    </a:lnTo>
                    <a:cubicBezTo>
                      <a:pt x="4905121" y="1019302"/>
                      <a:pt x="4905375" y="1016508"/>
                      <a:pt x="4907280" y="1004316"/>
                    </a:cubicBezTo>
                    <a:lnTo>
                      <a:pt x="4962652" y="734060"/>
                    </a:lnTo>
                    <a:cubicBezTo>
                      <a:pt x="4968240" y="707771"/>
                      <a:pt x="4976749" y="688086"/>
                      <a:pt x="4987925" y="675513"/>
                    </a:cubicBezTo>
                    <a:cubicBezTo>
                      <a:pt x="4998212" y="663956"/>
                      <a:pt x="5010785" y="658241"/>
                      <a:pt x="5026533" y="658241"/>
                    </a:cubicBezTo>
                    <a:close/>
                    <a:moveTo>
                      <a:pt x="2339594" y="604647"/>
                    </a:moveTo>
                    <a:cubicBezTo>
                      <a:pt x="2352167" y="605282"/>
                      <a:pt x="2362454" y="609600"/>
                      <a:pt x="2370963" y="617982"/>
                    </a:cubicBezTo>
                    <a:cubicBezTo>
                      <a:pt x="2380107" y="626999"/>
                      <a:pt x="2387346" y="640969"/>
                      <a:pt x="2392426" y="659257"/>
                    </a:cubicBezTo>
                    <a:cubicBezTo>
                      <a:pt x="2402967" y="698754"/>
                      <a:pt x="2409317" y="751078"/>
                      <a:pt x="2411222" y="814705"/>
                    </a:cubicBezTo>
                    <a:lnTo>
                      <a:pt x="2411857" y="851916"/>
                    </a:lnTo>
                    <a:cubicBezTo>
                      <a:pt x="2411857" y="900938"/>
                      <a:pt x="2408682" y="946150"/>
                      <a:pt x="2402332" y="986155"/>
                    </a:cubicBezTo>
                    <a:cubicBezTo>
                      <a:pt x="2397379" y="1017905"/>
                      <a:pt x="2388108" y="1041908"/>
                      <a:pt x="2375027" y="1057148"/>
                    </a:cubicBezTo>
                    <a:cubicBezTo>
                      <a:pt x="2362581" y="1071626"/>
                      <a:pt x="2346706" y="1078611"/>
                      <a:pt x="2326259" y="1078611"/>
                    </a:cubicBezTo>
                    <a:cubicBezTo>
                      <a:pt x="2310765" y="1078611"/>
                      <a:pt x="2298700" y="1073785"/>
                      <a:pt x="2289302" y="1063879"/>
                    </a:cubicBezTo>
                    <a:cubicBezTo>
                      <a:pt x="2279269" y="1053211"/>
                      <a:pt x="2272284" y="1036574"/>
                      <a:pt x="2268220" y="1014095"/>
                    </a:cubicBezTo>
                    <a:cubicBezTo>
                      <a:pt x="2259203" y="966470"/>
                      <a:pt x="2253615" y="910971"/>
                      <a:pt x="2251329" y="848995"/>
                    </a:cubicBezTo>
                    <a:lnTo>
                      <a:pt x="2250313" y="798703"/>
                    </a:lnTo>
                    <a:cubicBezTo>
                      <a:pt x="2250313" y="760095"/>
                      <a:pt x="2252345" y="727837"/>
                      <a:pt x="2256282" y="702564"/>
                    </a:cubicBezTo>
                    <a:cubicBezTo>
                      <a:pt x="2260981" y="672338"/>
                      <a:pt x="2271395" y="647954"/>
                      <a:pt x="2287143" y="630047"/>
                    </a:cubicBezTo>
                    <a:cubicBezTo>
                      <a:pt x="2302256" y="612902"/>
                      <a:pt x="2319401" y="604647"/>
                      <a:pt x="2339594" y="604647"/>
                    </a:cubicBezTo>
                    <a:close/>
                    <a:moveTo>
                      <a:pt x="556387" y="377444"/>
                    </a:moveTo>
                    <a:cubicBezTo>
                      <a:pt x="517779" y="377444"/>
                      <a:pt x="461391" y="386715"/>
                      <a:pt x="388874" y="405130"/>
                    </a:cubicBezTo>
                    <a:cubicBezTo>
                      <a:pt x="316865" y="423418"/>
                      <a:pt x="247396" y="445897"/>
                      <a:pt x="182626" y="472059"/>
                    </a:cubicBezTo>
                    <a:cubicBezTo>
                      <a:pt x="131953" y="492506"/>
                      <a:pt x="102870" y="524383"/>
                      <a:pt x="95377" y="572135"/>
                    </a:cubicBezTo>
                    <a:lnTo>
                      <a:pt x="94996" y="582041"/>
                    </a:lnTo>
                    <a:cubicBezTo>
                      <a:pt x="94996" y="597281"/>
                      <a:pt x="99060" y="610997"/>
                      <a:pt x="107061" y="623062"/>
                    </a:cubicBezTo>
                    <a:cubicBezTo>
                      <a:pt x="114808" y="634619"/>
                      <a:pt x="126365" y="644525"/>
                      <a:pt x="141351" y="652526"/>
                    </a:cubicBezTo>
                    <a:cubicBezTo>
                      <a:pt x="151638" y="657987"/>
                      <a:pt x="159258" y="664591"/>
                      <a:pt x="168910" y="679323"/>
                    </a:cubicBezTo>
                    <a:lnTo>
                      <a:pt x="171196" y="698627"/>
                    </a:lnTo>
                    <a:cubicBezTo>
                      <a:pt x="170815" y="707263"/>
                      <a:pt x="167640" y="739267"/>
                      <a:pt x="161417" y="793623"/>
                    </a:cubicBezTo>
                    <a:cubicBezTo>
                      <a:pt x="155194" y="847979"/>
                      <a:pt x="150622" y="885571"/>
                      <a:pt x="147574" y="905383"/>
                    </a:cubicBezTo>
                    <a:cubicBezTo>
                      <a:pt x="137922" y="966851"/>
                      <a:pt x="127127" y="1013460"/>
                      <a:pt x="115570" y="1043940"/>
                    </a:cubicBezTo>
                    <a:cubicBezTo>
                      <a:pt x="104521" y="1073150"/>
                      <a:pt x="90297" y="1094232"/>
                      <a:pt x="73406" y="1106678"/>
                    </a:cubicBezTo>
                    <a:cubicBezTo>
                      <a:pt x="44831" y="1127506"/>
                      <a:pt x="27051" y="1142492"/>
                      <a:pt x="18923" y="1152525"/>
                    </a:cubicBezTo>
                    <a:cubicBezTo>
                      <a:pt x="10160" y="1163320"/>
                      <a:pt x="4318" y="1178052"/>
                      <a:pt x="635" y="1201928"/>
                    </a:cubicBezTo>
                    <a:lnTo>
                      <a:pt x="0" y="1212215"/>
                    </a:lnTo>
                    <a:cubicBezTo>
                      <a:pt x="0" y="1228217"/>
                      <a:pt x="4064" y="1243076"/>
                      <a:pt x="12192" y="1256284"/>
                    </a:cubicBezTo>
                    <a:cubicBezTo>
                      <a:pt x="22860" y="1273937"/>
                      <a:pt x="38735" y="1286383"/>
                      <a:pt x="59563" y="1293368"/>
                    </a:cubicBezTo>
                    <a:cubicBezTo>
                      <a:pt x="86741" y="1302004"/>
                      <a:pt x="119507" y="1308608"/>
                      <a:pt x="157099" y="1312926"/>
                    </a:cubicBezTo>
                    <a:cubicBezTo>
                      <a:pt x="193167" y="1317117"/>
                      <a:pt x="239268" y="1319276"/>
                      <a:pt x="285242" y="1319403"/>
                    </a:cubicBezTo>
                    <a:cubicBezTo>
                      <a:pt x="329692" y="1319403"/>
                      <a:pt x="369697" y="1316863"/>
                      <a:pt x="403987" y="1311910"/>
                    </a:cubicBezTo>
                    <a:cubicBezTo>
                      <a:pt x="438658" y="1306957"/>
                      <a:pt x="468630" y="1299210"/>
                      <a:pt x="493141" y="1289177"/>
                    </a:cubicBezTo>
                    <a:cubicBezTo>
                      <a:pt x="544322" y="1267968"/>
                      <a:pt x="573659" y="1235202"/>
                      <a:pt x="580517" y="1191768"/>
                    </a:cubicBezTo>
                    <a:cubicBezTo>
                      <a:pt x="581406" y="1186053"/>
                      <a:pt x="581914" y="1180465"/>
                      <a:pt x="581914" y="1165479"/>
                    </a:cubicBezTo>
                    <a:lnTo>
                      <a:pt x="576834" y="1148969"/>
                    </a:lnTo>
                    <a:cubicBezTo>
                      <a:pt x="571881" y="1137920"/>
                      <a:pt x="561721" y="1125474"/>
                      <a:pt x="545719" y="1110869"/>
                    </a:cubicBezTo>
                    <a:cubicBezTo>
                      <a:pt x="529844" y="1096391"/>
                      <a:pt x="520192" y="1080516"/>
                      <a:pt x="515747" y="1057783"/>
                    </a:cubicBezTo>
                    <a:lnTo>
                      <a:pt x="515112" y="1040892"/>
                    </a:lnTo>
                    <a:cubicBezTo>
                      <a:pt x="515112" y="1024001"/>
                      <a:pt x="517144" y="1002284"/>
                      <a:pt x="521208" y="976249"/>
                    </a:cubicBezTo>
                    <a:lnTo>
                      <a:pt x="605282" y="440944"/>
                    </a:lnTo>
                    <a:lnTo>
                      <a:pt x="605790" y="428752"/>
                    </a:lnTo>
                    <a:cubicBezTo>
                      <a:pt x="605790" y="412496"/>
                      <a:pt x="601599" y="399796"/>
                      <a:pt x="593090" y="390906"/>
                    </a:cubicBezTo>
                    <a:cubicBezTo>
                      <a:pt x="584581" y="381889"/>
                      <a:pt x="572262" y="377317"/>
                      <a:pt x="556387" y="377317"/>
                    </a:cubicBezTo>
                    <a:close/>
                    <a:moveTo>
                      <a:pt x="7593584" y="376428"/>
                    </a:moveTo>
                    <a:cubicBezTo>
                      <a:pt x="7533640" y="376428"/>
                      <a:pt x="7490968" y="382143"/>
                      <a:pt x="7463282" y="393700"/>
                    </a:cubicBezTo>
                    <a:cubicBezTo>
                      <a:pt x="7447153" y="400431"/>
                      <a:pt x="7432802" y="411099"/>
                      <a:pt x="7420737" y="425196"/>
                    </a:cubicBezTo>
                    <a:cubicBezTo>
                      <a:pt x="7408418" y="439674"/>
                      <a:pt x="7400925" y="454787"/>
                      <a:pt x="7398131" y="472567"/>
                    </a:cubicBezTo>
                    <a:lnTo>
                      <a:pt x="7398003" y="477393"/>
                    </a:lnTo>
                    <a:cubicBezTo>
                      <a:pt x="7398003" y="488315"/>
                      <a:pt x="7401433" y="501396"/>
                      <a:pt x="7408545" y="517271"/>
                    </a:cubicBezTo>
                    <a:cubicBezTo>
                      <a:pt x="7416927" y="535813"/>
                      <a:pt x="7418705" y="546100"/>
                      <a:pt x="7418578" y="553974"/>
                    </a:cubicBezTo>
                    <a:cubicBezTo>
                      <a:pt x="7417562" y="560197"/>
                      <a:pt x="7411720" y="575437"/>
                      <a:pt x="7383526" y="608457"/>
                    </a:cubicBezTo>
                    <a:cubicBezTo>
                      <a:pt x="7372858" y="620903"/>
                      <a:pt x="7363587" y="630428"/>
                      <a:pt x="7348601" y="643128"/>
                    </a:cubicBezTo>
                    <a:lnTo>
                      <a:pt x="7343775" y="644652"/>
                    </a:lnTo>
                    <a:cubicBezTo>
                      <a:pt x="7342378" y="644017"/>
                      <a:pt x="7335139" y="639826"/>
                      <a:pt x="7321550" y="614680"/>
                    </a:cubicBezTo>
                    <a:cubicBezTo>
                      <a:pt x="7308596" y="590804"/>
                      <a:pt x="7305802" y="577469"/>
                      <a:pt x="7305802" y="569087"/>
                    </a:cubicBezTo>
                    <a:lnTo>
                      <a:pt x="7306056" y="566801"/>
                    </a:lnTo>
                    <a:lnTo>
                      <a:pt x="7306818" y="561975"/>
                    </a:lnTo>
                    <a:lnTo>
                      <a:pt x="7311771" y="552958"/>
                    </a:lnTo>
                    <a:cubicBezTo>
                      <a:pt x="7335901" y="519557"/>
                      <a:pt x="7348855" y="495554"/>
                      <a:pt x="7352030" y="474726"/>
                    </a:cubicBezTo>
                    <a:lnTo>
                      <a:pt x="7352411" y="465328"/>
                    </a:lnTo>
                    <a:cubicBezTo>
                      <a:pt x="7352411" y="447421"/>
                      <a:pt x="7346569" y="432054"/>
                      <a:pt x="7334885" y="419735"/>
                    </a:cubicBezTo>
                    <a:cubicBezTo>
                      <a:pt x="7323963" y="408051"/>
                      <a:pt x="7307707" y="399161"/>
                      <a:pt x="7286498" y="393192"/>
                    </a:cubicBezTo>
                    <a:cubicBezTo>
                      <a:pt x="7246747" y="382651"/>
                      <a:pt x="7184136" y="377317"/>
                      <a:pt x="7100443" y="377317"/>
                    </a:cubicBezTo>
                    <a:cubicBezTo>
                      <a:pt x="7043039" y="377317"/>
                      <a:pt x="6992112" y="379603"/>
                      <a:pt x="6948805" y="384048"/>
                    </a:cubicBezTo>
                    <a:cubicBezTo>
                      <a:pt x="6905244" y="388620"/>
                      <a:pt x="6868160" y="395478"/>
                      <a:pt x="6838696" y="404622"/>
                    </a:cubicBezTo>
                    <a:cubicBezTo>
                      <a:pt x="6808470" y="414020"/>
                      <a:pt x="6784467" y="426339"/>
                      <a:pt x="6767322" y="441071"/>
                    </a:cubicBezTo>
                    <a:cubicBezTo>
                      <a:pt x="6749288" y="456692"/>
                      <a:pt x="6738493" y="475361"/>
                      <a:pt x="6734302" y="501650"/>
                    </a:cubicBezTo>
                    <a:lnTo>
                      <a:pt x="6733921" y="511048"/>
                    </a:lnTo>
                    <a:cubicBezTo>
                      <a:pt x="6733921" y="528574"/>
                      <a:pt x="6739636" y="543433"/>
                      <a:pt x="6750812" y="555244"/>
                    </a:cubicBezTo>
                    <a:cubicBezTo>
                      <a:pt x="6761480" y="566420"/>
                      <a:pt x="6777101" y="574548"/>
                      <a:pt x="6797294" y="579628"/>
                    </a:cubicBezTo>
                    <a:cubicBezTo>
                      <a:pt x="6819392" y="585089"/>
                      <a:pt x="6837045" y="594360"/>
                      <a:pt x="6849872" y="607314"/>
                    </a:cubicBezTo>
                    <a:cubicBezTo>
                      <a:pt x="6863461" y="621030"/>
                      <a:pt x="6881749" y="648589"/>
                      <a:pt x="6904228" y="689229"/>
                    </a:cubicBezTo>
                    <a:cubicBezTo>
                      <a:pt x="6904228" y="689229"/>
                      <a:pt x="6957695" y="785368"/>
                      <a:pt x="6962267" y="794131"/>
                    </a:cubicBezTo>
                    <a:lnTo>
                      <a:pt x="6963156" y="800608"/>
                    </a:lnTo>
                    <a:lnTo>
                      <a:pt x="6954520" y="814578"/>
                    </a:lnTo>
                    <a:cubicBezTo>
                      <a:pt x="6954520" y="814578"/>
                      <a:pt x="6954520" y="814578"/>
                      <a:pt x="6954393" y="814705"/>
                    </a:cubicBezTo>
                    <a:lnTo>
                      <a:pt x="6879209" y="922782"/>
                    </a:lnTo>
                    <a:cubicBezTo>
                      <a:pt x="6797675" y="1035939"/>
                      <a:pt x="6748907" y="1101725"/>
                      <a:pt x="6734175" y="1118235"/>
                    </a:cubicBezTo>
                    <a:cubicBezTo>
                      <a:pt x="6720840" y="1133348"/>
                      <a:pt x="6703568" y="1142746"/>
                      <a:pt x="6681470" y="1147191"/>
                    </a:cubicBezTo>
                    <a:cubicBezTo>
                      <a:pt x="6655689" y="1152525"/>
                      <a:pt x="6637528" y="1160145"/>
                      <a:pt x="6625971" y="1170559"/>
                    </a:cubicBezTo>
                    <a:cubicBezTo>
                      <a:pt x="6614160" y="1181227"/>
                      <a:pt x="6606413" y="1197864"/>
                      <a:pt x="6602095" y="1225550"/>
                    </a:cubicBezTo>
                    <a:lnTo>
                      <a:pt x="6601714" y="1236091"/>
                    </a:lnTo>
                    <a:cubicBezTo>
                      <a:pt x="6601714" y="1249807"/>
                      <a:pt x="6604889" y="1261999"/>
                      <a:pt x="6611112" y="1272413"/>
                    </a:cubicBezTo>
                    <a:lnTo>
                      <a:pt x="6638671" y="1298067"/>
                    </a:lnTo>
                    <a:cubicBezTo>
                      <a:pt x="6665087" y="1312545"/>
                      <a:pt x="6708648" y="1319530"/>
                      <a:pt x="6771767" y="1319530"/>
                    </a:cubicBezTo>
                    <a:cubicBezTo>
                      <a:pt x="6799961" y="1319530"/>
                      <a:pt x="6825234" y="1317879"/>
                      <a:pt x="6846951" y="1314450"/>
                    </a:cubicBezTo>
                    <a:lnTo>
                      <a:pt x="6904228" y="1298702"/>
                    </a:lnTo>
                    <a:cubicBezTo>
                      <a:pt x="6937883" y="1283843"/>
                      <a:pt x="6957314" y="1260729"/>
                      <a:pt x="6962902" y="1225169"/>
                    </a:cubicBezTo>
                    <a:lnTo>
                      <a:pt x="6963283" y="1215390"/>
                    </a:lnTo>
                    <a:cubicBezTo>
                      <a:pt x="6963283" y="1200023"/>
                      <a:pt x="6959219" y="1185799"/>
                      <a:pt x="6951218" y="1172845"/>
                    </a:cubicBezTo>
                    <a:cubicBezTo>
                      <a:pt x="6941693" y="1156462"/>
                      <a:pt x="6939788" y="1146810"/>
                      <a:pt x="6939915" y="1139190"/>
                    </a:cubicBezTo>
                    <a:cubicBezTo>
                      <a:pt x="6942074" y="1125601"/>
                      <a:pt x="6952615" y="1098677"/>
                      <a:pt x="6990969" y="1047242"/>
                    </a:cubicBezTo>
                    <a:cubicBezTo>
                      <a:pt x="7006590" y="1026414"/>
                      <a:pt x="7019925" y="1010412"/>
                      <a:pt x="7044182" y="987044"/>
                    </a:cubicBezTo>
                    <a:lnTo>
                      <a:pt x="7049516" y="986663"/>
                    </a:lnTo>
                    <a:lnTo>
                      <a:pt x="7049643" y="986663"/>
                    </a:lnTo>
                    <a:lnTo>
                      <a:pt x="7060184" y="995172"/>
                    </a:lnTo>
                    <a:cubicBezTo>
                      <a:pt x="7066661" y="1002919"/>
                      <a:pt x="7073900" y="1014984"/>
                      <a:pt x="7081647" y="1031113"/>
                    </a:cubicBezTo>
                    <a:cubicBezTo>
                      <a:pt x="7094855" y="1058672"/>
                      <a:pt x="7101459" y="1081151"/>
                      <a:pt x="7101459" y="1100963"/>
                    </a:cubicBezTo>
                    <a:lnTo>
                      <a:pt x="7100824" y="1106297"/>
                    </a:lnTo>
                    <a:cubicBezTo>
                      <a:pt x="7098538" y="1121156"/>
                      <a:pt x="7091172" y="1130935"/>
                      <a:pt x="7077837" y="1137158"/>
                    </a:cubicBezTo>
                    <a:cubicBezTo>
                      <a:pt x="7043801" y="1153414"/>
                      <a:pt x="7024243" y="1176782"/>
                      <a:pt x="7018655" y="1212469"/>
                    </a:cubicBezTo>
                    <a:lnTo>
                      <a:pt x="7018147" y="1223899"/>
                    </a:lnTo>
                    <a:cubicBezTo>
                      <a:pt x="7018147" y="1244092"/>
                      <a:pt x="7024243" y="1261237"/>
                      <a:pt x="7036435" y="1274953"/>
                    </a:cubicBezTo>
                    <a:cubicBezTo>
                      <a:pt x="7048119" y="1288161"/>
                      <a:pt x="7065391" y="1298067"/>
                      <a:pt x="7087997" y="1304544"/>
                    </a:cubicBezTo>
                    <a:cubicBezTo>
                      <a:pt x="7131812" y="1316609"/>
                      <a:pt x="7217918" y="1319403"/>
                      <a:pt x="7282434" y="1319530"/>
                    </a:cubicBezTo>
                    <a:cubicBezTo>
                      <a:pt x="7342759" y="1319530"/>
                      <a:pt x="7394702" y="1317625"/>
                      <a:pt x="7436866" y="1313688"/>
                    </a:cubicBezTo>
                    <a:cubicBezTo>
                      <a:pt x="7479538" y="1309751"/>
                      <a:pt x="7513701" y="1303782"/>
                      <a:pt x="7538339" y="1295781"/>
                    </a:cubicBezTo>
                    <a:cubicBezTo>
                      <a:pt x="7563993" y="1287399"/>
                      <a:pt x="7584694" y="1275334"/>
                      <a:pt x="7599553" y="1259713"/>
                    </a:cubicBezTo>
                    <a:cubicBezTo>
                      <a:pt x="7614793" y="1243838"/>
                      <a:pt x="7624318" y="1224026"/>
                      <a:pt x="7628763" y="1195578"/>
                    </a:cubicBezTo>
                    <a:lnTo>
                      <a:pt x="7629144" y="1185291"/>
                    </a:lnTo>
                    <a:cubicBezTo>
                      <a:pt x="7629144" y="1172083"/>
                      <a:pt x="7626096" y="1160399"/>
                      <a:pt x="7620253" y="1150620"/>
                    </a:cubicBezTo>
                    <a:lnTo>
                      <a:pt x="7594092" y="1126617"/>
                    </a:lnTo>
                    <a:cubicBezTo>
                      <a:pt x="7571359" y="1114171"/>
                      <a:pt x="7555357" y="1102106"/>
                      <a:pt x="7546467" y="1090803"/>
                    </a:cubicBezTo>
                    <a:cubicBezTo>
                      <a:pt x="7526528" y="1065022"/>
                      <a:pt x="7497445" y="1008126"/>
                      <a:pt x="7460107" y="921512"/>
                    </a:cubicBezTo>
                    <a:cubicBezTo>
                      <a:pt x="7460107" y="921512"/>
                      <a:pt x="7424928" y="839724"/>
                      <a:pt x="7421372" y="830834"/>
                    </a:cubicBezTo>
                    <a:lnTo>
                      <a:pt x="7420610" y="823341"/>
                    </a:lnTo>
                    <a:lnTo>
                      <a:pt x="7430262" y="810006"/>
                    </a:lnTo>
                    <a:cubicBezTo>
                      <a:pt x="7430262" y="810006"/>
                      <a:pt x="7500239" y="716407"/>
                      <a:pt x="7500747" y="715772"/>
                    </a:cubicBezTo>
                    <a:cubicBezTo>
                      <a:pt x="7563739" y="638683"/>
                      <a:pt x="7600823" y="594106"/>
                      <a:pt x="7610983" y="583184"/>
                    </a:cubicBezTo>
                    <a:lnTo>
                      <a:pt x="7650226" y="555371"/>
                    </a:lnTo>
                    <a:cubicBezTo>
                      <a:pt x="7684897" y="538353"/>
                      <a:pt x="7706487" y="525907"/>
                      <a:pt x="7716139" y="517144"/>
                    </a:cubicBezTo>
                    <a:cubicBezTo>
                      <a:pt x="7727061" y="507365"/>
                      <a:pt x="7734046" y="493014"/>
                      <a:pt x="7737728" y="469265"/>
                    </a:cubicBezTo>
                    <a:lnTo>
                      <a:pt x="7738110" y="459359"/>
                    </a:lnTo>
                    <a:cubicBezTo>
                      <a:pt x="7738110" y="445897"/>
                      <a:pt x="7734935" y="433578"/>
                      <a:pt x="7728712" y="422656"/>
                    </a:cubicBezTo>
                    <a:lnTo>
                      <a:pt x="7701280" y="394843"/>
                    </a:lnTo>
                    <a:cubicBezTo>
                      <a:pt x="7681468" y="382651"/>
                      <a:pt x="7646035" y="376682"/>
                      <a:pt x="7593076" y="376682"/>
                    </a:cubicBezTo>
                    <a:close/>
                    <a:moveTo>
                      <a:pt x="3325495" y="377571"/>
                    </a:moveTo>
                    <a:cubicBezTo>
                      <a:pt x="3290570" y="377952"/>
                      <a:pt x="3245485" y="385191"/>
                      <a:pt x="3191383" y="399288"/>
                    </a:cubicBezTo>
                    <a:cubicBezTo>
                      <a:pt x="3137916" y="413258"/>
                      <a:pt x="3073908" y="434340"/>
                      <a:pt x="3001137" y="462026"/>
                    </a:cubicBezTo>
                    <a:cubicBezTo>
                      <a:pt x="2969514" y="474345"/>
                      <a:pt x="2944622" y="489331"/>
                      <a:pt x="2926842" y="506476"/>
                    </a:cubicBezTo>
                    <a:cubicBezTo>
                      <a:pt x="2908300" y="524383"/>
                      <a:pt x="2896997" y="545084"/>
                      <a:pt x="2893441" y="567944"/>
                    </a:cubicBezTo>
                    <a:cubicBezTo>
                      <a:pt x="2892552" y="573278"/>
                      <a:pt x="2892171" y="578104"/>
                      <a:pt x="2892171" y="591312"/>
                    </a:cubicBezTo>
                    <a:lnTo>
                      <a:pt x="2896616" y="605028"/>
                    </a:lnTo>
                    <a:cubicBezTo>
                      <a:pt x="2900807" y="613791"/>
                      <a:pt x="2909824" y="624967"/>
                      <a:pt x="2925318" y="640461"/>
                    </a:cubicBezTo>
                    <a:cubicBezTo>
                      <a:pt x="2937764" y="652399"/>
                      <a:pt x="2944368" y="667766"/>
                      <a:pt x="2945892" y="690626"/>
                    </a:cubicBezTo>
                    <a:lnTo>
                      <a:pt x="2946019" y="697738"/>
                    </a:lnTo>
                    <a:cubicBezTo>
                      <a:pt x="2946019" y="720852"/>
                      <a:pt x="2942209" y="756920"/>
                      <a:pt x="2934589" y="805307"/>
                    </a:cubicBezTo>
                    <a:cubicBezTo>
                      <a:pt x="2922016" y="885317"/>
                      <a:pt x="2906776" y="963676"/>
                      <a:pt x="2889250" y="1038098"/>
                    </a:cubicBezTo>
                    <a:cubicBezTo>
                      <a:pt x="2884170" y="1058672"/>
                      <a:pt x="2877058" y="1077341"/>
                      <a:pt x="2867914" y="1093343"/>
                    </a:cubicBezTo>
                    <a:lnTo>
                      <a:pt x="2834894" y="1134364"/>
                    </a:lnTo>
                    <a:cubicBezTo>
                      <a:pt x="2812796" y="1153287"/>
                      <a:pt x="2798699" y="1167003"/>
                      <a:pt x="2791587" y="1176274"/>
                    </a:cubicBezTo>
                    <a:cubicBezTo>
                      <a:pt x="2783967" y="1186307"/>
                      <a:pt x="2778887" y="1198626"/>
                      <a:pt x="2775966" y="1217168"/>
                    </a:cubicBezTo>
                    <a:lnTo>
                      <a:pt x="2775585" y="1225931"/>
                    </a:lnTo>
                    <a:cubicBezTo>
                      <a:pt x="2775585" y="1241933"/>
                      <a:pt x="2780538" y="1256157"/>
                      <a:pt x="2790317" y="1268222"/>
                    </a:cubicBezTo>
                    <a:cubicBezTo>
                      <a:pt x="2799588" y="1279652"/>
                      <a:pt x="2813431" y="1289177"/>
                      <a:pt x="2831338" y="1296416"/>
                    </a:cubicBezTo>
                    <a:cubicBezTo>
                      <a:pt x="2850515" y="1304290"/>
                      <a:pt x="2875788" y="1310132"/>
                      <a:pt x="2906649" y="1313942"/>
                    </a:cubicBezTo>
                    <a:cubicBezTo>
                      <a:pt x="2935986" y="1317625"/>
                      <a:pt x="2975102" y="1319530"/>
                      <a:pt x="3015361" y="1319530"/>
                    </a:cubicBezTo>
                    <a:cubicBezTo>
                      <a:pt x="3080385" y="1319530"/>
                      <a:pt x="3142234" y="1311148"/>
                      <a:pt x="3199130" y="1294511"/>
                    </a:cubicBezTo>
                    <a:cubicBezTo>
                      <a:pt x="3226562" y="1286383"/>
                      <a:pt x="3248533" y="1274699"/>
                      <a:pt x="3264281" y="1259840"/>
                    </a:cubicBezTo>
                    <a:cubicBezTo>
                      <a:pt x="3280664" y="1244346"/>
                      <a:pt x="3290697" y="1225169"/>
                      <a:pt x="3294888" y="1198626"/>
                    </a:cubicBezTo>
                    <a:lnTo>
                      <a:pt x="3295269" y="1189228"/>
                    </a:lnTo>
                    <a:cubicBezTo>
                      <a:pt x="3295269" y="1173353"/>
                      <a:pt x="3291713" y="1155192"/>
                      <a:pt x="3284347" y="1133602"/>
                    </a:cubicBezTo>
                    <a:cubicBezTo>
                      <a:pt x="3278251" y="1114806"/>
                      <a:pt x="3275076" y="1096391"/>
                      <a:pt x="3275076" y="1076960"/>
                    </a:cubicBezTo>
                    <a:lnTo>
                      <a:pt x="3275203" y="1073277"/>
                    </a:lnTo>
                    <a:cubicBezTo>
                      <a:pt x="3275965" y="1053211"/>
                      <a:pt x="3281553" y="1009650"/>
                      <a:pt x="3291967" y="943737"/>
                    </a:cubicBezTo>
                    <a:cubicBezTo>
                      <a:pt x="3305810" y="855599"/>
                      <a:pt x="3319780" y="786892"/>
                      <a:pt x="3333623" y="739902"/>
                    </a:cubicBezTo>
                    <a:cubicBezTo>
                      <a:pt x="3340735" y="716661"/>
                      <a:pt x="3350514" y="699262"/>
                      <a:pt x="3362833" y="688086"/>
                    </a:cubicBezTo>
                    <a:cubicBezTo>
                      <a:pt x="3374644" y="677418"/>
                      <a:pt x="3388741" y="672211"/>
                      <a:pt x="3406013" y="672211"/>
                    </a:cubicBezTo>
                    <a:cubicBezTo>
                      <a:pt x="3421888" y="672211"/>
                      <a:pt x="3432937" y="678180"/>
                      <a:pt x="3440684" y="691007"/>
                    </a:cubicBezTo>
                    <a:cubicBezTo>
                      <a:pt x="3449447" y="705358"/>
                      <a:pt x="3453892" y="728091"/>
                      <a:pt x="3453892" y="758444"/>
                    </a:cubicBezTo>
                    <a:cubicBezTo>
                      <a:pt x="3453892" y="780288"/>
                      <a:pt x="3451479" y="806577"/>
                      <a:pt x="3446780" y="836422"/>
                    </a:cubicBezTo>
                    <a:lnTo>
                      <a:pt x="3409569" y="1037717"/>
                    </a:lnTo>
                    <a:cubicBezTo>
                      <a:pt x="3403473" y="1066292"/>
                      <a:pt x="3398012" y="1086104"/>
                      <a:pt x="3393186" y="1096391"/>
                    </a:cubicBezTo>
                    <a:cubicBezTo>
                      <a:pt x="3388614" y="1106043"/>
                      <a:pt x="3379978" y="1116965"/>
                      <a:pt x="3367278" y="1128522"/>
                    </a:cubicBezTo>
                    <a:cubicBezTo>
                      <a:pt x="3334258" y="1158621"/>
                      <a:pt x="3326257" y="1167765"/>
                      <a:pt x="3323082" y="1172083"/>
                    </a:cubicBezTo>
                    <a:cubicBezTo>
                      <a:pt x="3317367" y="1179830"/>
                      <a:pt x="3313303" y="1192022"/>
                      <a:pt x="3309620" y="1215644"/>
                    </a:cubicBezTo>
                    <a:lnTo>
                      <a:pt x="3309112" y="1227582"/>
                    </a:lnTo>
                    <a:cubicBezTo>
                      <a:pt x="3309112" y="1242314"/>
                      <a:pt x="3312414" y="1255395"/>
                      <a:pt x="3318891" y="1266317"/>
                    </a:cubicBezTo>
                    <a:lnTo>
                      <a:pt x="3347974" y="1292860"/>
                    </a:lnTo>
                    <a:cubicBezTo>
                      <a:pt x="3381502" y="1310386"/>
                      <a:pt x="3450717" y="1319403"/>
                      <a:pt x="3553714" y="1319657"/>
                    </a:cubicBezTo>
                    <a:cubicBezTo>
                      <a:pt x="3596005" y="1319657"/>
                      <a:pt x="3633978" y="1317371"/>
                      <a:pt x="3666617" y="1312799"/>
                    </a:cubicBezTo>
                    <a:cubicBezTo>
                      <a:pt x="3699637" y="1308227"/>
                      <a:pt x="3728085" y="1301115"/>
                      <a:pt x="3751326" y="1291717"/>
                    </a:cubicBezTo>
                    <a:cubicBezTo>
                      <a:pt x="3800221" y="1272032"/>
                      <a:pt x="3828161" y="1241552"/>
                      <a:pt x="3834511" y="1201166"/>
                    </a:cubicBezTo>
                    <a:cubicBezTo>
                      <a:pt x="3835400" y="1195578"/>
                      <a:pt x="3835781" y="1190244"/>
                      <a:pt x="3835781" y="1175766"/>
                    </a:cubicBezTo>
                    <a:lnTo>
                      <a:pt x="3830955" y="1159764"/>
                    </a:lnTo>
                    <a:cubicBezTo>
                      <a:pt x="3814572" y="1122553"/>
                      <a:pt x="3805936" y="1093597"/>
                      <a:pt x="3805428" y="1073404"/>
                    </a:cubicBezTo>
                    <a:lnTo>
                      <a:pt x="3805428" y="1070864"/>
                    </a:lnTo>
                    <a:cubicBezTo>
                      <a:pt x="3805428" y="1047369"/>
                      <a:pt x="3812413" y="986536"/>
                      <a:pt x="3826002" y="890143"/>
                    </a:cubicBezTo>
                    <a:cubicBezTo>
                      <a:pt x="3841242" y="796798"/>
                      <a:pt x="3852926" y="738759"/>
                      <a:pt x="3860800" y="717931"/>
                    </a:cubicBezTo>
                    <a:cubicBezTo>
                      <a:pt x="3867150" y="701294"/>
                      <a:pt x="3877564" y="687324"/>
                      <a:pt x="3891407" y="676275"/>
                    </a:cubicBezTo>
                    <a:cubicBezTo>
                      <a:pt x="3904996" y="665480"/>
                      <a:pt x="3918966" y="660273"/>
                      <a:pt x="3934079" y="660273"/>
                    </a:cubicBezTo>
                    <a:cubicBezTo>
                      <a:pt x="3948811" y="660273"/>
                      <a:pt x="3959987" y="663956"/>
                      <a:pt x="3968115" y="671449"/>
                    </a:cubicBezTo>
                    <a:cubicBezTo>
                      <a:pt x="3976243" y="678942"/>
                      <a:pt x="3981831" y="691134"/>
                      <a:pt x="3984244" y="707390"/>
                    </a:cubicBezTo>
                    <a:lnTo>
                      <a:pt x="3985641" y="716026"/>
                    </a:lnTo>
                    <a:lnTo>
                      <a:pt x="3986403" y="739648"/>
                    </a:lnTo>
                    <a:cubicBezTo>
                      <a:pt x="3986403" y="771906"/>
                      <a:pt x="3981831" y="817372"/>
                      <a:pt x="3972814" y="874649"/>
                    </a:cubicBezTo>
                    <a:cubicBezTo>
                      <a:pt x="3945890" y="1046353"/>
                      <a:pt x="3924554" y="1101217"/>
                      <a:pt x="3911346" y="1117219"/>
                    </a:cubicBezTo>
                    <a:cubicBezTo>
                      <a:pt x="3888740" y="1145159"/>
                      <a:pt x="3875659" y="1162050"/>
                      <a:pt x="3871341" y="1168908"/>
                    </a:cubicBezTo>
                    <a:cubicBezTo>
                      <a:pt x="3866388" y="1176782"/>
                      <a:pt x="3862959" y="1187323"/>
                      <a:pt x="3860165" y="1205103"/>
                    </a:cubicBezTo>
                    <a:lnTo>
                      <a:pt x="3859784" y="1213104"/>
                    </a:lnTo>
                    <a:cubicBezTo>
                      <a:pt x="3859784" y="1245108"/>
                      <a:pt x="3880612" y="1271143"/>
                      <a:pt x="3921506" y="1290574"/>
                    </a:cubicBezTo>
                    <a:cubicBezTo>
                      <a:pt x="3942842" y="1300734"/>
                      <a:pt x="3968496" y="1308354"/>
                      <a:pt x="3997706" y="1313434"/>
                    </a:cubicBezTo>
                    <a:cubicBezTo>
                      <a:pt x="4026408" y="1318387"/>
                      <a:pt x="4059428" y="1320927"/>
                      <a:pt x="4095877" y="1320927"/>
                    </a:cubicBezTo>
                    <a:cubicBezTo>
                      <a:pt x="4136898" y="1320927"/>
                      <a:pt x="4173855" y="1318387"/>
                      <a:pt x="4205478" y="1313561"/>
                    </a:cubicBezTo>
                    <a:cubicBezTo>
                      <a:pt x="4237609" y="1308608"/>
                      <a:pt x="4265422" y="1300861"/>
                      <a:pt x="4288155" y="1290828"/>
                    </a:cubicBezTo>
                    <a:cubicBezTo>
                      <a:pt x="4335653" y="1269746"/>
                      <a:pt x="4363085" y="1237234"/>
                      <a:pt x="4370578" y="1189609"/>
                    </a:cubicBezTo>
                    <a:lnTo>
                      <a:pt x="4370959" y="1175131"/>
                    </a:lnTo>
                    <a:lnTo>
                      <a:pt x="4368419" y="1165098"/>
                    </a:lnTo>
                    <a:cubicBezTo>
                      <a:pt x="4366895" y="1160907"/>
                      <a:pt x="4363339" y="1152652"/>
                      <a:pt x="4349115" y="1128141"/>
                    </a:cubicBezTo>
                    <a:cubicBezTo>
                      <a:pt x="4337685" y="1108710"/>
                      <a:pt x="4331970" y="1086485"/>
                      <a:pt x="4331970" y="1062101"/>
                    </a:cubicBezTo>
                    <a:cubicBezTo>
                      <a:pt x="4331970" y="1053211"/>
                      <a:pt x="4332732" y="1043813"/>
                      <a:pt x="4335018" y="1028954"/>
                    </a:cubicBezTo>
                    <a:lnTo>
                      <a:pt x="4339209" y="1007237"/>
                    </a:lnTo>
                    <a:cubicBezTo>
                      <a:pt x="4343019" y="986028"/>
                      <a:pt x="4348988" y="949833"/>
                      <a:pt x="4356862" y="899668"/>
                    </a:cubicBezTo>
                    <a:cubicBezTo>
                      <a:pt x="4369308" y="820801"/>
                      <a:pt x="4377309" y="773049"/>
                      <a:pt x="4380865" y="757174"/>
                    </a:cubicBezTo>
                    <a:cubicBezTo>
                      <a:pt x="4389247" y="710311"/>
                      <a:pt x="4394835" y="678053"/>
                      <a:pt x="4397883" y="658749"/>
                    </a:cubicBezTo>
                    <a:lnTo>
                      <a:pt x="4403598" y="590550"/>
                    </a:lnTo>
                    <a:cubicBezTo>
                      <a:pt x="4403598" y="560705"/>
                      <a:pt x="4399788" y="533527"/>
                      <a:pt x="4392168" y="509905"/>
                    </a:cubicBezTo>
                    <a:cubicBezTo>
                      <a:pt x="4384421" y="485775"/>
                      <a:pt x="4372610" y="464566"/>
                      <a:pt x="4357116" y="446913"/>
                    </a:cubicBezTo>
                    <a:cubicBezTo>
                      <a:pt x="4337177" y="424053"/>
                      <a:pt x="4312666" y="406654"/>
                      <a:pt x="4284218" y="395224"/>
                    </a:cubicBezTo>
                    <a:cubicBezTo>
                      <a:pt x="4256151" y="383921"/>
                      <a:pt x="4223512" y="378206"/>
                      <a:pt x="4187317" y="378206"/>
                    </a:cubicBezTo>
                    <a:cubicBezTo>
                      <a:pt x="4141216" y="378206"/>
                      <a:pt x="4095496" y="388239"/>
                      <a:pt x="4051300" y="408178"/>
                    </a:cubicBezTo>
                    <a:cubicBezTo>
                      <a:pt x="4007485" y="427863"/>
                      <a:pt x="3963924" y="457835"/>
                      <a:pt x="3922014" y="497078"/>
                    </a:cubicBezTo>
                    <a:cubicBezTo>
                      <a:pt x="3896868" y="520573"/>
                      <a:pt x="3886454" y="527558"/>
                      <a:pt x="3882771" y="529590"/>
                    </a:cubicBezTo>
                    <a:cubicBezTo>
                      <a:pt x="3880612" y="527431"/>
                      <a:pt x="3875024" y="520192"/>
                      <a:pt x="3867404" y="497713"/>
                    </a:cubicBezTo>
                    <a:cubicBezTo>
                      <a:pt x="3854831" y="458216"/>
                      <a:pt x="3832987" y="428117"/>
                      <a:pt x="3802253" y="408051"/>
                    </a:cubicBezTo>
                    <a:cubicBezTo>
                      <a:pt x="3772027" y="388366"/>
                      <a:pt x="3732657" y="378333"/>
                      <a:pt x="3685413" y="378333"/>
                    </a:cubicBezTo>
                    <a:cubicBezTo>
                      <a:pt x="3637407" y="378333"/>
                      <a:pt x="3588131" y="389890"/>
                      <a:pt x="3539109" y="412623"/>
                    </a:cubicBezTo>
                    <a:cubicBezTo>
                      <a:pt x="3490214" y="435356"/>
                      <a:pt x="3447161" y="466471"/>
                      <a:pt x="3410966" y="505079"/>
                    </a:cubicBezTo>
                    <a:cubicBezTo>
                      <a:pt x="3400171" y="517017"/>
                      <a:pt x="3391027" y="526161"/>
                      <a:pt x="3375025" y="539242"/>
                    </a:cubicBezTo>
                    <a:lnTo>
                      <a:pt x="3367405" y="540131"/>
                    </a:lnTo>
                    <a:lnTo>
                      <a:pt x="3364992" y="536702"/>
                    </a:lnTo>
                    <a:lnTo>
                      <a:pt x="3363214" y="518160"/>
                    </a:lnTo>
                    <a:lnTo>
                      <a:pt x="3364865" y="505206"/>
                    </a:lnTo>
                    <a:cubicBezTo>
                      <a:pt x="3365754" y="499491"/>
                      <a:pt x="3367278" y="491744"/>
                      <a:pt x="3369310" y="481965"/>
                    </a:cubicBezTo>
                    <a:lnTo>
                      <a:pt x="3373374" y="455549"/>
                    </a:lnTo>
                    <a:lnTo>
                      <a:pt x="3374263" y="437515"/>
                    </a:lnTo>
                    <a:cubicBezTo>
                      <a:pt x="3374263" y="418846"/>
                      <a:pt x="3370453" y="404876"/>
                      <a:pt x="3362452" y="394716"/>
                    </a:cubicBezTo>
                    <a:cubicBezTo>
                      <a:pt x="3351784" y="381127"/>
                      <a:pt x="3336290" y="378206"/>
                      <a:pt x="3325114" y="378206"/>
                    </a:cubicBezTo>
                    <a:close/>
                    <a:moveTo>
                      <a:pt x="6591554" y="0"/>
                    </a:moveTo>
                    <a:lnTo>
                      <a:pt x="6568186" y="5969"/>
                    </a:lnTo>
                    <a:cubicBezTo>
                      <a:pt x="6530467" y="17780"/>
                      <a:pt x="6492113" y="25781"/>
                      <a:pt x="6453886" y="29591"/>
                    </a:cubicBezTo>
                    <a:cubicBezTo>
                      <a:pt x="6415278" y="33528"/>
                      <a:pt x="6353429" y="35433"/>
                      <a:pt x="6269990" y="35433"/>
                    </a:cubicBezTo>
                    <a:lnTo>
                      <a:pt x="5853811" y="35433"/>
                    </a:lnTo>
                    <a:cubicBezTo>
                      <a:pt x="5791708" y="35433"/>
                      <a:pt x="5750306" y="38227"/>
                      <a:pt x="5727065" y="44069"/>
                    </a:cubicBezTo>
                    <a:cubicBezTo>
                      <a:pt x="5707253" y="49530"/>
                      <a:pt x="5689981" y="60960"/>
                      <a:pt x="5675757" y="77978"/>
                    </a:cubicBezTo>
                    <a:cubicBezTo>
                      <a:pt x="5661787" y="94742"/>
                      <a:pt x="5652897" y="114173"/>
                      <a:pt x="5648579" y="142113"/>
                    </a:cubicBezTo>
                    <a:lnTo>
                      <a:pt x="5648071" y="153924"/>
                    </a:lnTo>
                    <a:cubicBezTo>
                      <a:pt x="5648071" y="185674"/>
                      <a:pt x="5663565" y="207899"/>
                      <a:pt x="5692902" y="218186"/>
                    </a:cubicBezTo>
                    <a:cubicBezTo>
                      <a:pt x="5716397" y="226187"/>
                      <a:pt x="5724271" y="231140"/>
                      <a:pt x="5726811" y="233299"/>
                    </a:cubicBezTo>
                    <a:lnTo>
                      <a:pt x="5729351" y="235458"/>
                    </a:lnTo>
                    <a:lnTo>
                      <a:pt x="5736717" y="252603"/>
                    </a:lnTo>
                    <a:cubicBezTo>
                      <a:pt x="5741416" y="270383"/>
                      <a:pt x="5743829" y="296545"/>
                      <a:pt x="5743829" y="330327"/>
                    </a:cubicBezTo>
                    <a:cubicBezTo>
                      <a:pt x="5743829" y="408432"/>
                      <a:pt x="5731002" y="529590"/>
                      <a:pt x="5705856" y="690499"/>
                    </a:cubicBezTo>
                    <a:cubicBezTo>
                      <a:pt x="5681726" y="844296"/>
                      <a:pt x="5653405" y="968121"/>
                      <a:pt x="5621528" y="1058545"/>
                    </a:cubicBezTo>
                    <a:cubicBezTo>
                      <a:pt x="5614162" y="1079500"/>
                      <a:pt x="5606161" y="1095375"/>
                      <a:pt x="5597525" y="1105662"/>
                    </a:cubicBezTo>
                    <a:cubicBezTo>
                      <a:pt x="5589143" y="1115695"/>
                      <a:pt x="5576824" y="1124458"/>
                      <a:pt x="5560949" y="1131570"/>
                    </a:cubicBezTo>
                    <a:cubicBezTo>
                      <a:pt x="5534279" y="1144397"/>
                      <a:pt x="5517134" y="1155065"/>
                      <a:pt x="5508244" y="1164082"/>
                    </a:cubicBezTo>
                    <a:cubicBezTo>
                      <a:pt x="5498592" y="1173988"/>
                      <a:pt x="5492369" y="1188593"/>
                      <a:pt x="5488178" y="1215263"/>
                    </a:cubicBezTo>
                    <a:lnTo>
                      <a:pt x="5487670" y="1227201"/>
                    </a:lnTo>
                    <a:cubicBezTo>
                      <a:pt x="5487670" y="1247394"/>
                      <a:pt x="5493893" y="1264158"/>
                      <a:pt x="5505958" y="1276985"/>
                    </a:cubicBezTo>
                    <a:cubicBezTo>
                      <a:pt x="5521325" y="1293114"/>
                      <a:pt x="5544693" y="1301242"/>
                      <a:pt x="5575554" y="1301242"/>
                    </a:cubicBezTo>
                    <a:lnTo>
                      <a:pt x="6261735" y="1301242"/>
                    </a:lnTo>
                    <a:cubicBezTo>
                      <a:pt x="6318250" y="1303020"/>
                      <a:pt x="6363335" y="1307592"/>
                      <a:pt x="6396101" y="1314704"/>
                    </a:cubicBezTo>
                    <a:cubicBezTo>
                      <a:pt x="6415913" y="1318514"/>
                      <a:pt x="6431026" y="1320419"/>
                      <a:pt x="6442075" y="1320419"/>
                    </a:cubicBezTo>
                    <a:cubicBezTo>
                      <a:pt x="6457061" y="1320419"/>
                      <a:pt x="6470523" y="1316101"/>
                      <a:pt x="6481826" y="1307465"/>
                    </a:cubicBezTo>
                    <a:cubicBezTo>
                      <a:pt x="6491986" y="1299718"/>
                      <a:pt x="6504940" y="1285494"/>
                      <a:pt x="6521577" y="1263523"/>
                    </a:cubicBezTo>
                    <a:cubicBezTo>
                      <a:pt x="6552819" y="1220597"/>
                      <a:pt x="6581648" y="1170940"/>
                      <a:pt x="6607175" y="1115949"/>
                    </a:cubicBezTo>
                    <a:cubicBezTo>
                      <a:pt x="6632829" y="1060577"/>
                      <a:pt x="6648831" y="1013587"/>
                      <a:pt x="6656451" y="965200"/>
                    </a:cubicBezTo>
                    <a:lnTo>
                      <a:pt x="6657340" y="944499"/>
                    </a:lnTo>
                    <a:cubicBezTo>
                      <a:pt x="6657340" y="922274"/>
                      <a:pt x="6653022" y="902335"/>
                      <a:pt x="6644386" y="885571"/>
                    </a:cubicBezTo>
                    <a:cubicBezTo>
                      <a:pt x="6637782" y="872617"/>
                      <a:pt x="6629146" y="862711"/>
                      <a:pt x="6618859" y="855980"/>
                    </a:cubicBezTo>
                    <a:lnTo>
                      <a:pt x="6582410" y="845693"/>
                    </a:lnTo>
                    <a:cubicBezTo>
                      <a:pt x="6560058" y="845693"/>
                      <a:pt x="6540500" y="852805"/>
                      <a:pt x="6524244" y="866902"/>
                    </a:cubicBezTo>
                    <a:cubicBezTo>
                      <a:pt x="6509004" y="880110"/>
                      <a:pt x="6491224" y="904240"/>
                      <a:pt x="6469634" y="940943"/>
                    </a:cubicBezTo>
                    <a:cubicBezTo>
                      <a:pt x="6452362" y="970661"/>
                      <a:pt x="6433947" y="995934"/>
                      <a:pt x="6414643" y="1016381"/>
                    </a:cubicBezTo>
                    <a:cubicBezTo>
                      <a:pt x="6395593" y="1036447"/>
                      <a:pt x="6375273" y="1052195"/>
                      <a:pt x="6354318" y="1063244"/>
                    </a:cubicBezTo>
                    <a:cubicBezTo>
                      <a:pt x="6311646" y="1085596"/>
                      <a:pt x="6250051" y="1096899"/>
                      <a:pt x="6171438" y="1096899"/>
                    </a:cubicBezTo>
                    <a:cubicBezTo>
                      <a:pt x="6120638" y="1096899"/>
                      <a:pt x="6084697" y="1093597"/>
                      <a:pt x="6064758" y="1086993"/>
                    </a:cubicBezTo>
                    <a:cubicBezTo>
                      <a:pt x="6043041" y="1079881"/>
                      <a:pt x="6039612" y="1068070"/>
                      <a:pt x="6038977" y="1059815"/>
                    </a:cubicBezTo>
                    <a:lnTo>
                      <a:pt x="6038596" y="1055624"/>
                    </a:lnTo>
                    <a:lnTo>
                      <a:pt x="6038342" y="1043940"/>
                    </a:lnTo>
                    <a:cubicBezTo>
                      <a:pt x="6038342" y="1027811"/>
                      <a:pt x="6039612" y="1003681"/>
                      <a:pt x="6042152" y="972312"/>
                    </a:cubicBezTo>
                    <a:cubicBezTo>
                      <a:pt x="6045708" y="927608"/>
                      <a:pt x="6049772" y="890778"/>
                      <a:pt x="6054090" y="862711"/>
                    </a:cubicBezTo>
                    <a:cubicBezTo>
                      <a:pt x="6061075" y="818007"/>
                      <a:pt x="6069965" y="787400"/>
                      <a:pt x="6080633" y="771652"/>
                    </a:cubicBezTo>
                    <a:cubicBezTo>
                      <a:pt x="6089904" y="757809"/>
                      <a:pt x="6104255" y="751078"/>
                      <a:pt x="6124321" y="751078"/>
                    </a:cubicBezTo>
                    <a:cubicBezTo>
                      <a:pt x="6150991" y="751078"/>
                      <a:pt x="6171057" y="757809"/>
                      <a:pt x="6183630" y="771017"/>
                    </a:cubicBezTo>
                    <a:cubicBezTo>
                      <a:pt x="6196457" y="784352"/>
                      <a:pt x="6202934" y="805434"/>
                      <a:pt x="6202934" y="835787"/>
                    </a:cubicBezTo>
                    <a:lnTo>
                      <a:pt x="6202807" y="841248"/>
                    </a:lnTo>
                    <a:lnTo>
                      <a:pt x="6202426" y="848868"/>
                    </a:lnTo>
                    <a:lnTo>
                      <a:pt x="6202299" y="861568"/>
                    </a:lnTo>
                    <a:cubicBezTo>
                      <a:pt x="6202299" y="886460"/>
                      <a:pt x="6204712" y="902843"/>
                      <a:pt x="6209919" y="913130"/>
                    </a:cubicBezTo>
                    <a:cubicBezTo>
                      <a:pt x="6213856" y="921004"/>
                      <a:pt x="6220206" y="926846"/>
                      <a:pt x="6236335" y="934085"/>
                    </a:cubicBezTo>
                    <a:lnTo>
                      <a:pt x="6256401" y="935736"/>
                    </a:lnTo>
                    <a:cubicBezTo>
                      <a:pt x="6290564" y="935736"/>
                      <a:pt x="6319012" y="916940"/>
                      <a:pt x="6341110" y="879729"/>
                    </a:cubicBezTo>
                    <a:cubicBezTo>
                      <a:pt x="6359525" y="848487"/>
                      <a:pt x="6375400" y="812419"/>
                      <a:pt x="6388354" y="772541"/>
                    </a:cubicBezTo>
                    <a:cubicBezTo>
                      <a:pt x="6401308" y="732917"/>
                      <a:pt x="6411722" y="688213"/>
                      <a:pt x="6419215" y="639953"/>
                    </a:cubicBezTo>
                    <a:cubicBezTo>
                      <a:pt x="6426200" y="595884"/>
                      <a:pt x="6429629" y="552831"/>
                      <a:pt x="6429629" y="506857"/>
                    </a:cubicBezTo>
                    <a:lnTo>
                      <a:pt x="6429502" y="498221"/>
                    </a:lnTo>
                    <a:cubicBezTo>
                      <a:pt x="6428613" y="451358"/>
                      <a:pt x="6423660" y="419227"/>
                      <a:pt x="6414135" y="399796"/>
                    </a:cubicBezTo>
                    <a:cubicBezTo>
                      <a:pt x="6414135" y="399796"/>
                      <a:pt x="6414135" y="399669"/>
                      <a:pt x="6414008" y="399669"/>
                    </a:cubicBezTo>
                    <a:lnTo>
                      <a:pt x="6388354" y="368554"/>
                    </a:lnTo>
                    <a:cubicBezTo>
                      <a:pt x="6377813" y="361188"/>
                      <a:pt x="6365621" y="357505"/>
                      <a:pt x="6352032" y="357505"/>
                    </a:cubicBezTo>
                    <a:cubicBezTo>
                      <a:pt x="6334125" y="357505"/>
                      <a:pt x="6317361" y="363855"/>
                      <a:pt x="6302121" y="376555"/>
                    </a:cubicBezTo>
                    <a:cubicBezTo>
                      <a:pt x="6288405" y="387350"/>
                      <a:pt x="6277991" y="400304"/>
                      <a:pt x="6271133" y="415036"/>
                    </a:cubicBezTo>
                    <a:cubicBezTo>
                      <a:pt x="6264656" y="428879"/>
                      <a:pt x="6256909" y="453263"/>
                      <a:pt x="6247257" y="489458"/>
                    </a:cubicBezTo>
                    <a:cubicBezTo>
                      <a:pt x="6240907" y="514223"/>
                      <a:pt x="6232652" y="531241"/>
                      <a:pt x="6222619" y="540258"/>
                    </a:cubicBezTo>
                    <a:cubicBezTo>
                      <a:pt x="6213094" y="548767"/>
                      <a:pt x="6198362" y="553085"/>
                      <a:pt x="6178804" y="553085"/>
                    </a:cubicBezTo>
                    <a:cubicBezTo>
                      <a:pt x="6156579" y="553085"/>
                      <a:pt x="6138672" y="552069"/>
                      <a:pt x="6109716" y="547497"/>
                    </a:cubicBezTo>
                    <a:lnTo>
                      <a:pt x="6104128" y="543179"/>
                    </a:lnTo>
                    <a:cubicBezTo>
                      <a:pt x="6102985" y="542163"/>
                      <a:pt x="6099175" y="537210"/>
                      <a:pt x="6099175" y="510540"/>
                    </a:cubicBezTo>
                    <a:lnTo>
                      <a:pt x="6102223" y="486156"/>
                    </a:lnTo>
                    <a:cubicBezTo>
                      <a:pt x="6116574" y="394716"/>
                      <a:pt x="6126353" y="337058"/>
                      <a:pt x="6131052" y="314960"/>
                    </a:cubicBezTo>
                    <a:cubicBezTo>
                      <a:pt x="6135624" y="294132"/>
                      <a:pt x="6141974" y="277622"/>
                      <a:pt x="6150102" y="265557"/>
                    </a:cubicBezTo>
                    <a:cubicBezTo>
                      <a:pt x="6157214" y="255524"/>
                      <a:pt x="6169406" y="247650"/>
                      <a:pt x="6186551" y="242316"/>
                    </a:cubicBezTo>
                    <a:cubicBezTo>
                      <a:pt x="6205093" y="236474"/>
                      <a:pt x="6229604" y="233553"/>
                      <a:pt x="6259322" y="233553"/>
                    </a:cubicBezTo>
                    <a:cubicBezTo>
                      <a:pt x="6340475" y="233553"/>
                      <a:pt x="6398133" y="240157"/>
                      <a:pt x="6430899" y="253111"/>
                    </a:cubicBezTo>
                    <a:cubicBezTo>
                      <a:pt x="6446393" y="259207"/>
                      <a:pt x="6459982" y="268605"/>
                      <a:pt x="6471666" y="280797"/>
                    </a:cubicBezTo>
                    <a:lnTo>
                      <a:pt x="6501638" y="328041"/>
                    </a:lnTo>
                    <a:cubicBezTo>
                      <a:pt x="6514719" y="358394"/>
                      <a:pt x="6525895" y="377698"/>
                      <a:pt x="6535928" y="387096"/>
                    </a:cubicBezTo>
                    <a:cubicBezTo>
                      <a:pt x="6546977" y="397510"/>
                      <a:pt x="6563106" y="402717"/>
                      <a:pt x="6584061" y="402717"/>
                    </a:cubicBezTo>
                    <a:cubicBezTo>
                      <a:pt x="6613779" y="402717"/>
                      <a:pt x="6639306" y="389763"/>
                      <a:pt x="6660007" y="364109"/>
                    </a:cubicBezTo>
                    <a:cubicBezTo>
                      <a:pt x="6679692" y="339852"/>
                      <a:pt x="6693027" y="306451"/>
                      <a:pt x="6699504" y="265176"/>
                    </a:cubicBezTo>
                    <a:lnTo>
                      <a:pt x="6705473" y="193294"/>
                    </a:lnTo>
                    <a:cubicBezTo>
                      <a:pt x="6705473" y="142875"/>
                      <a:pt x="6695694" y="97282"/>
                      <a:pt x="6676517" y="57912"/>
                    </a:cubicBezTo>
                    <a:cubicBezTo>
                      <a:pt x="6667627" y="39243"/>
                      <a:pt x="6656705" y="24892"/>
                      <a:pt x="6644132" y="15367"/>
                    </a:cubicBezTo>
                    <a:cubicBezTo>
                      <a:pt x="6630924" y="5207"/>
                      <a:pt x="6615684" y="127"/>
                      <a:pt x="6591300" y="127"/>
                    </a:cubicBezTo>
                    <a:close/>
                    <a:moveTo>
                      <a:pt x="1417955" y="10033"/>
                    </a:moveTo>
                    <a:cubicBezTo>
                      <a:pt x="1375156" y="10033"/>
                      <a:pt x="1331595" y="14986"/>
                      <a:pt x="1288542" y="24892"/>
                    </a:cubicBezTo>
                    <a:cubicBezTo>
                      <a:pt x="1245489" y="34798"/>
                      <a:pt x="1201801" y="49657"/>
                      <a:pt x="1158494" y="69342"/>
                    </a:cubicBezTo>
                    <a:cubicBezTo>
                      <a:pt x="1101852" y="94996"/>
                      <a:pt x="1048512" y="127000"/>
                      <a:pt x="999998" y="164211"/>
                    </a:cubicBezTo>
                    <a:cubicBezTo>
                      <a:pt x="951484" y="201422"/>
                      <a:pt x="906399" y="244983"/>
                      <a:pt x="866140" y="293624"/>
                    </a:cubicBezTo>
                    <a:cubicBezTo>
                      <a:pt x="819658" y="349631"/>
                      <a:pt x="781685" y="409575"/>
                      <a:pt x="753110" y="471551"/>
                    </a:cubicBezTo>
                    <a:cubicBezTo>
                      <a:pt x="724535" y="533527"/>
                      <a:pt x="704596" y="599694"/>
                      <a:pt x="693928" y="667766"/>
                    </a:cubicBezTo>
                    <a:lnTo>
                      <a:pt x="685673" y="772033"/>
                    </a:lnTo>
                    <a:cubicBezTo>
                      <a:pt x="685673" y="812165"/>
                      <a:pt x="689483" y="852424"/>
                      <a:pt x="697103" y="891413"/>
                    </a:cubicBezTo>
                    <a:lnTo>
                      <a:pt x="731520" y="1006983"/>
                    </a:lnTo>
                    <a:cubicBezTo>
                      <a:pt x="753618" y="1062609"/>
                      <a:pt x="782828" y="1111758"/>
                      <a:pt x="818261" y="1153033"/>
                    </a:cubicBezTo>
                    <a:cubicBezTo>
                      <a:pt x="853694" y="1194308"/>
                      <a:pt x="896747" y="1229106"/>
                      <a:pt x="945769" y="1256030"/>
                    </a:cubicBezTo>
                    <a:cubicBezTo>
                      <a:pt x="987679" y="1279144"/>
                      <a:pt x="1031240" y="1296670"/>
                      <a:pt x="1075055" y="1308354"/>
                    </a:cubicBezTo>
                    <a:cubicBezTo>
                      <a:pt x="1118870" y="1320038"/>
                      <a:pt x="1164590" y="1325880"/>
                      <a:pt x="1210437" y="1325880"/>
                    </a:cubicBezTo>
                    <a:cubicBezTo>
                      <a:pt x="1254379" y="1325880"/>
                      <a:pt x="1298956" y="1320292"/>
                      <a:pt x="1343025" y="1309370"/>
                    </a:cubicBezTo>
                    <a:cubicBezTo>
                      <a:pt x="1387094" y="1298448"/>
                      <a:pt x="1431417" y="1281811"/>
                      <a:pt x="1475359" y="1260094"/>
                    </a:cubicBezTo>
                    <a:cubicBezTo>
                      <a:pt x="1511046" y="1242441"/>
                      <a:pt x="1539367" y="1231519"/>
                      <a:pt x="1559560" y="1227455"/>
                    </a:cubicBezTo>
                    <a:cubicBezTo>
                      <a:pt x="1598676" y="1219073"/>
                      <a:pt x="1624711" y="1209421"/>
                      <a:pt x="1639443" y="1197737"/>
                    </a:cubicBezTo>
                    <a:cubicBezTo>
                      <a:pt x="1670685" y="1172083"/>
                      <a:pt x="1699895" y="1136396"/>
                      <a:pt x="1726311" y="1091692"/>
                    </a:cubicBezTo>
                    <a:cubicBezTo>
                      <a:pt x="1752727" y="1046988"/>
                      <a:pt x="1768983" y="1005713"/>
                      <a:pt x="1776095" y="960247"/>
                    </a:cubicBezTo>
                    <a:lnTo>
                      <a:pt x="1776857" y="943610"/>
                    </a:lnTo>
                    <a:cubicBezTo>
                      <a:pt x="1776857" y="923798"/>
                      <a:pt x="1772666" y="905764"/>
                      <a:pt x="1764411" y="890270"/>
                    </a:cubicBezTo>
                    <a:cubicBezTo>
                      <a:pt x="1758315" y="878713"/>
                      <a:pt x="1750568" y="869696"/>
                      <a:pt x="1732280" y="857377"/>
                    </a:cubicBezTo>
                    <a:lnTo>
                      <a:pt x="1709674" y="854202"/>
                    </a:lnTo>
                    <a:cubicBezTo>
                      <a:pt x="1693164" y="854202"/>
                      <a:pt x="1672971" y="865632"/>
                      <a:pt x="1646047" y="890270"/>
                    </a:cubicBezTo>
                    <a:cubicBezTo>
                      <a:pt x="1619631" y="915035"/>
                      <a:pt x="1583944" y="935609"/>
                      <a:pt x="1540256" y="951357"/>
                    </a:cubicBezTo>
                    <a:cubicBezTo>
                      <a:pt x="1496314" y="967232"/>
                      <a:pt x="1452753" y="975233"/>
                      <a:pt x="1410589" y="975233"/>
                    </a:cubicBezTo>
                    <a:cubicBezTo>
                      <a:pt x="1382141" y="975233"/>
                      <a:pt x="1355598" y="971677"/>
                      <a:pt x="1331722" y="964819"/>
                    </a:cubicBezTo>
                    <a:cubicBezTo>
                      <a:pt x="1308100" y="957961"/>
                      <a:pt x="1286256" y="947674"/>
                      <a:pt x="1266952" y="933958"/>
                    </a:cubicBezTo>
                    <a:cubicBezTo>
                      <a:pt x="1247648" y="920242"/>
                      <a:pt x="1230122" y="902970"/>
                      <a:pt x="1215009" y="882396"/>
                    </a:cubicBezTo>
                    <a:cubicBezTo>
                      <a:pt x="1199769" y="861568"/>
                      <a:pt x="1186434" y="836930"/>
                      <a:pt x="1175512" y="809117"/>
                    </a:cubicBezTo>
                    <a:lnTo>
                      <a:pt x="1151001" y="721233"/>
                    </a:lnTo>
                    <a:cubicBezTo>
                      <a:pt x="1145540" y="691007"/>
                      <a:pt x="1142873" y="659384"/>
                      <a:pt x="1142873" y="627253"/>
                    </a:cubicBezTo>
                    <a:lnTo>
                      <a:pt x="1150747" y="528955"/>
                    </a:lnTo>
                    <a:cubicBezTo>
                      <a:pt x="1156462" y="492252"/>
                      <a:pt x="1165733" y="458851"/>
                      <a:pt x="1178179" y="429641"/>
                    </a:cubicBezTo>
                    <a:cubicBezTo>
                      <a:pt x="1190498" y="400685"/>
                      <a:pt x="1206373" y="375158"/>
                      <a:pt x="1225296" y="353695"/>
                    </a:cubicBezTo>
                    <a:cubicBezTo>
                      <a:pt x="1243965" y="332486"/>
                      <a:pt x="1264666" y="316357"/>
                      <a:pt x="1286891" y="305816"/>
                    </a:cubicBezTo>
                    <a:cubicBezTo>
                      <a:pt x="1309116" y="295275"/>
                      <a:pt x="1333246" y="290068"/>
                      <a:pt x="1359154" y="290068"/>
                    </a:cubicBezTo>
                    <a:cubicBezTo>
                      <a:pt x="1386078" y="290068"/>
                      <a:pt x="1411986" y="294894"/>
                      <a:pt x="1436243" y="304673"/>
                    </a:cubicBezTo>
                    <a:cubicBezTo>
                      <a:pt x="1460500" y="314452"/>
                      <a:pt x="1483868" y="329184"/>
                      <a:pt x="1505712" y="348869"/>
                    </a:cubicBezTo>
                    <a:lnTo>
                      <a:pt x="1547622" y="402463"/>
                    </a:lnTo>
                    <a:cubicBezTo>
                      <a:pt x="1558544" y="422656"/>
                      <a:pt x="1571879" y="456692"/>
                      <a:pt x="1587246" y="503682"/>
                    </a:cubicBezTo>
                    <a:cubicBezTo>
                      <a:pt x="1598930" y="540131"/>
                      <a:pt x="1612773" y="565150"/>
                      <a:pt x="1629791" y="580136"/>
                    </a:cubicBezTo>
                    <a:cubicBezTo>
                      <a:pt x="1647190" y="595376"/>
                      <a:pt x="1671447" y="603123"/>
                      <a:pt x="1701927" y="603123"/>
                    </a:cubicBezTo>
                    <a:cubicBezTo>
                      <a:pt x="1734439" y="603123"/>
                      <a:pt x="1765681" y="593217"/>
                      <a:pt x="1794764" y="573786"/>
                    </a:cubicBezTo>
                    <a:cubicBezTo>
                      <a:pt x="1821307" y="555879"/>
                      <a:pt x="1842897" y="532384"/>
                      <a:pt x="1859153" y="504063"/>
                    </a:cubicBezTo>
                    <a:cubicBezTo>
                      <a:pt x="1875282" y="476123"/>
                      <a:pt x="1886458" y="442595"/>
                      <a:pt x="1892427" y="404622"/>
                    </a:cubicBezTo>
                    <a:lnTo>
                      <a:pt x="1899666" y="317246"/>
                    </a:lnTo>
                    <a:cubicBezTo>
                      <a:pt x="1899666" y="282702"/>
                      <a:pt x="1895856" y="249809"/>
                      <a:pt x="1888363" y="219583"/>
                    </a:cubicBezTo>
                    <a:cubicBezTo>
                      <a:pt x="1880870" y="189230"/>
                      <a:pt x="1869440" y="160655"/>
                      <a:pt x="1854454" y="134747"/>
                    </a:cubicBezTo>
                    <a:cubicBezTo>
                      <a:pt x="1845310" y="118491"/>
                      <a:pt x="1834134" y="106172"/>
                      <a:pt x="1821434" y="97790"/>
                    </a:cubicBezTo>
                    <a:cubicBezTo>
                      <a:pt x="1808353" y="89154"/>
                      <a:pt x="1793367" y="84836"/>
                      <a:pt x="1767332" y="84836"/>
                    </a:cubicBezTo>
                    <a:lnTo>
                      <a:pt x="1750187" y="87884"/>
                    </a:lnTo>
                    <a:cubicBezTo>
                      <a:pt x="1723517" y="94361"/>
                      <a:pt x="1710817" y="95758"/>
                      <a:pt x="1704848" y="95758"/>
                    </a:cubicBezTo>
                    <a:cubicBezTo>
                      <a:pt x="1698498" y="95758"/>
                      <a:pt x="1681988" y="92456"/>
                      <a:pt x="1643126" y="70104"/>
                    </a:cubicBezTo>
                    <a:cubicBezTo>
                      <a:pt x="1608709" y="50292"/>
                      <a:pt x="1572260" y="35179"/>
                      <a:pt x="1534922" y="25273"/>
                    </a:cubicBezTo>
                    <a:cubicBezTo>
                      <a:pt x="1497584" y="15367"/>
                      <a:pt x="1458214" y="10033"/>
                      <a:pt x="1417955" y="10033"/>
                    </a:cubicBezTo>
                    <a:close/>
                    <a:moveTo>
                      <a:pt x="2437384" y="370205"/>
                    </a:moveTo>
                    <a:lnTo>
                      <a:pt x="2331339" y="379349"/>
                    </a:lnTo>
                    <a:cubicBezTo>
                      <a:pt x="2297049" y="385445"/>
                      <a:pt x="2263013" y="394716"/>
                      <a:pt x="2230501" y="406908"/>
                    </a:cubicBezTo>
                    <a:lnTo>
                      <a:pt x="2134997" y="452755"/>
                    </a:lnTo>
                    <a:cubicBezTo>
                      <a:pt x="2104263" y="470916"/>
                      <a:pt x="2074037" y="492506"/>
                      <a:pt x="2045081" y="516763"/>
                    </a:cubicBezTo>
                    <a:lnTo>
                      <a:pt x="1969770" y="591439"/>
                    </a:lnTo>
                    <a:cubicBezTo>
                      <a:pt x="1947545" y="617855"/>
                      <a:pt x="1927733" y="646430"/>
                      <a:pt x="1910969" y="676148"/>
                    </a:cubicBezTo>
                    <a:lnTo>
                      <a:pt x="1868805" y="770890"/>
                    </a:lnTo>
                    <a:cubicBezTo>
                      <a:pt x="1857629" y="803910"/>
                      <a:pt x="1848993" y="839089"/>
                      <a:pt x="1843278" y="875284"/>
                    </a:cubicBezTo>
                    <a:lnTo>
                      <a:pt x="1835912" y="964311"/>
                    </a:lnTo>
                    <a:cubicBezTo>
                      <a:pt x="1835912" y="1010031"/>
                      <a:pt x="1842389" y="1052957"/>
                      <a:pt x="1855216" y="1091565"/>
                    </a:cubicBezTo>
                    <a:cubicBezTo>
                      <a:pt x="1868043" y="1130427"/>
                      <a:pt x="1887601" y="1166114"/>
                      <a:pt x="1913255" y="1197737"/>
                    </a:cubicBezTo>
                    <a:lnTo>
                      <a:pt x="1971421" y="1253871"/>
                    </a:lnTo>
                    <a:cubicBezTo>
                      <a:pt x="1992757" y="1269873"/>
                      <a:pt x="2016379" y="1283335"/>
                      <a:pt x="2041652" y="1294003"/>
                    </a:cubicBezTo>
                    <a:lnTo>
                      <a:pt x="2123440" y="1318006"/>
                    </a:lnTo>
                    <a:lnTo>
                      <a:pt x="2216531" y="1325880"/>
                    </a:lnTo>
                    <a:cubicBezTo>
                      <a:pt x="2283714" y="1325880"/>
                      <a:pt x="2349881" y="1314577"/>
                      <a:pt x="2413000" y="1292225"/>
                    </a:cubicBezTo>
                    <a:cubicBezTo>
                      <a:pt x="2475992" y="1269873"/>
                      <a:pt x="2537841" y="1236091"/>
                      <a:pt x="2596769" y="1191514"/>
                    </a:cubicBezTo>
                    <a:lnTo>
                      <a:pt x="2680208" y="1117346"/>
                    </a:lnTo>
                    <a:cubicBezTo>
                      <a:pt x="2704719" y="1091438"/>
                      <a:pt x="2726436" y="1063752"/>
                      <a:pt x="2744597" y="1035304"/>
                    </a:cubicBezTo>
                    <a:lnTo>
                      <a:pt x="2789682" y="945515"/>
                    </a:lnTo>
                    <a:cubicBezTo>
                      <a:pt x="2801366" y="914400"/>
                      <a:pt x="2810002" y="881634"/>
                      <a:pt x="2815336" y="848106"/>
                    </a:cubicBezTo>
                    <a:lnTo>
                      <a:pt x="2821559" y="770001"/>
                    </a:lnTo>
                    <a:cubicBezTo>
                      <a:pt x="2821559" y="720852"/>
                      <a:pt x="2813812" y="672465"/>
                      <a:pt x="2798699" y="625983"/>
                    </a:cubicBezTo>
                    <a:cubicBezTo>
                      <a:pt x="2787396" y="592074"/>
                      <a:pt x="2772664" y="560959"/>
                      <a:pt x="2755011" y="533400"/>
                    </a:cubicBezTo>
                    <a:cubicBezTo>
                      <a:pt x="2737358" y="505841"/>
                      <a:pt x="2715895" y="480949"/>
                      <a:pt x="2691765" y="459613"/>
                    </a:cubicBezTo>
                    <a:cubicBezTo>
                      <a:pt x="2657983" y="429895"/>
                      <a:pt x="2619375" y="407289"/>
                      <a:pt x="2577084" y="392430"/>
                    </a:cubicBezTo>
                    <a:cubicBezTo>
                      <a:pt x="2534920" y="377698"/>
                      <a:pt x="2487930" y="370205"/>
                      <a:pt x="2437384" y="370205"/>
                    </a:cubicBezTo>
                    <a:close/>
                    <a:moveTo>
                      <a:pt x="9656318" y="227330"/>
                    </a:moveTo>
                    <a:cubicBezTo>
                      <a:pt x="9594597" y="227330"/>
                      <a:pt x="9535541" y="238379"/>
                      <a:pt x="9480677" y="260223"/>
                    </a:cubicBezTo>
                    <a:cubicBezTo>
                      <a:pt x="9425813" y="282067"/>
                      <a:pt x="9373870" y="315214"/>
                      <a:pt x="9326118" y="358648"/>
                    </a:cubicBezTo>
                    <a:cubicBezTo>
                      <a:pt x="9299067" y="383159"/>
                      <a:pt x="9274302" y="410337"/>
                      <a:pt x="9252331" y="439420"/>
                    </a:cubicBezTo>
                    <a:lnTo>
                      <a:pt x="9193785" y="534035"/>
                    </a:lnTo>
                    <a:cubicBezTo>
                      <a:pt x="9176893" y="567690"/>
                      <a:pt x="9162415" y="604139"/>
                      <a:pt x="9150731" y="642366"/>
                    </a:cubicBezTo>
                    <a:lnTo>
                      <a:pt x="9122918" y="764032"/>
                    </a:lnTo>
                    <a:cubicBezTo>
                      <a:pt x="9116187" y="807085"/>
                      <a:pt x="9112758" y="848614"/>
                      <a:pt x="9112758" y="887476"/>
                    </a:cubicBezTo>
                    <a:cubicBezTo>
                      <a:pt x="9112758" y="947420"/>
                      <a:pt x="9120887" y="1003173"/>
                      <a:pt x="9137015" y="1053084"/>
                    </a:cubicBezTo>
                    <a:cubicBezTo>
                      <a:pt x="9153144" y="1103376"/>
                      <a:pt x="9177782" y="1149096"/>
                      <a:pt x="9210040" y="1189228"/>
                    </a:cubicBezTo>
                    <a:lnTo>
                      <a:pt x="9269350" y="1248791"/>
                    </a:lnTo>
                    <a:cubicBezTo>
                      <a:pt x="9290686" y="1265809"/>
                      <a:pt x="9313926" y="1280160"/>
                      <a:pt x="9338564" y="1291590"/>
                    </a:cubicBezTo>
                    <a:lnTo>
                      <a:pt x="9417177" y="1317244"/>
                    </a:lnTo>
                    <a:lnTo>
                      <a:pt x="9504807" y="1325753"/>
                    </a:lnTo>
                    <a:cubicBezTo>
                      <a:pt x="9560306" y="1325753"/>
                      <a:pt x="9615043" y="1315466"/>
                      <a:pt x="9667622" y="1295400"/>
                    </a:cubicBezTo>
                    <a:cubicBezTo>
                      <a:pt x="9719945" y="1275334"/>
                      <a:pt x="9771507" y="1244854"/>
                      <a:pt x="9820911" y="1204722"/>
                    </a:cubicBezTo>
                    <a:lnTo>
                      <a:pt x="9908160" y="1119886"/>
                    </a:lnTo>
                    <a:cubicBezTo>
                      <a:pt x="9933940" y="1089914"/>
                      <a:pt x="9956800" y="1057529"/>
                      <a:pt x="9976104" y="1023747"/>
                    </a:cubicBezTo>
                    <a:lnTo>
                      <a:pt x="10024745" y="916305"/>
                    </a:lnTo>
                    <a:cubicBezTo>
                      <a:pt x="10037700" y="878840"/>
                      <a:pt x="10047478" y="838962"/>
                      <a:pt x="10053955" y="797814"/>
                    </a:cubicBezTo>
                    <a:lnTo>
                      <a:pt x="10062337" y="693293"/>
                    </a:lnTo>
                    <a:cubicBezTo>
                      <a:pt x="10062337" y="640842"/>
                      <a:pt x="10055606" y="589407"/>
                      <a:pt x="10042272" y="540893"/>
                    </a:cubicBezTo>
                    <a:cubicBezTo>
                      <a:pt x="10027539" y="485775"/>
                      <a:pt x="10005314" y="436753"/>
                      <a:pt x="9976358" y="395224"/>
                    </a:cubicBezTo>
                    <a:cubicBezTo>
                      <a:pt x="9947275" y="353441"/>
                      <a:pt x="9910573" y="318135"/>
                      <a:pt x="9867392" y="290068"/>
                    </a:cubicBezTo>
                    <a:cubicBezTo>
                      <a:pt x="9835515" y="269240"/>
                      <a:pt x="9801606" y="253365"/>
                      <a:pt x="9766554" y="242951"/>
                    </a:cubicBezTo>
                    <a:cubicBezTo>
                      <a:pt x="9731502" y="232537"/>
                      <a:pt x="9694545" y="227203"/>
                      <a:pt x="9656573" y="227203"/>
                    </a:cubicBezTo>
                    <a:close/>
                    <a:moveTo>
                      <a:pt x="8696199" y="233553"/>
                    </a:moveTo>
                    <a:cubicBezTo>
                      <a:pt x="8660130" y="233553"/>
                      <a:pt x="8624062" y="236601"/>
                      <a:pt x="8588629" y="242570"/>
                    </a:cubicBezTo>
                    <a:lnTo>
                      <a:pt x="8483219" y="269494"/>
                    </a:lnTo>
                    <a:cubicBezTo>
                      <a:pt x="8414131" y="293243"/>
                      <a:pt x="8345424" y="329438"/>
                      <a:pt x="8279003" y="376936"/>
                    </a:cubicBezTo>
                    <a:cubicBezTo>
                      <a:pt x="8242300" y="404114"/>
                      <a:pt x="8211186" y="433451"/>
                      <a:pt x="8186548" y="464185"/>
                    </a:cubicBezTo>
                    <a:lnTo>
                      <a:pt x="8156702" y="508762"/>
                    </a:lnTo>
                    <a:cubicBezTo>
                      <a:pt x="8149210" y="523240"/>
                      <a:pt x="8144256" y="537337"/>
                      <a:pt x="8141336" y="555879"/>
                    </a:cubicBezTo>
                    <a:lnTo>
                      <a:pt x="8140954" y="566674"/>
                    </a:lnTo>
                    <a:cubicBezTo>
                      <a:pt x="8140954" y="590042"/>
                      <a:pt x="8149210" y="612140"/>
                      <a:pt x="8165465" y="632206"/>
                    </a:cubicBezTo>
                    <a:cubicBezTo>
                      <a:pt x="8185658" y="657225"/>
                      <a:pt x="8210677" y="669925"/>
                      <a:pt x="8239761" y="669925"/>
                    </a:cubicBezTo>
                    <a:cubicBezTo>
                      <a:pt x="8261986" y="669925"/>
                      <a:pt x="8281162" y="663575"/>
                      <a:pt x="8297037" y="650748"/>
                    </a:cubicBezTo>
                    <a:cubicBezTo>
                      <a:pt x="8347075" y="609600"/>
                      <a:pt x="8379206" y="585089"/>
                      <a:pt x="8392541" y="577977"/>
                    </a:cubicBezTo>
                    <a:cubicBezTo>
                      <a:pt x="8404861" y="571373"/>
                      <a:pt x="8422513" y="568071"/>
                      <a:pt x="8445247" y="568071"/>
                    </a:cubicBezTo>
                    <a:cubicBezTo>
                      <a:pt x="8467725" y="568071"/>
                      <a:pt x="8483727" y="575183"/>
                      <a:pt x="8494268" y="589788"/>
                    </a:cubicBezTo>
                    <a:cubicBezTo>
                      <a:pt x="8502015" y="600710"/>
                      <a:pt x="8506079" y="614807"/>
                      <a:pt x="8506079" y="638429"/>
                    </a:cubicBezTo>
                    <a:lnTo>
                      <a:pt x="8504301" y="653161"/>
                    </a:lnTo>
                    <a:cubicBezTo>
                      <a:pt x="8499094" y="686435"/>
                      <a:pt x="8480044" y="726948"/>
                      <a:pt x="8447660" y="773684"/>
                    </a:cubicBezTo>
                    <a:cubicBezTo>
                      <a:pt x="8415528" y="820547"/>
                      <a:pt x="8375904" y="870077"/>
                      <a:pt x="8329803" y="920877"/>
                    </a:cubicBezTo>
                    <a:cubicBezTo>
                      <a:pt x="8283702" y="971677"/>
                      <a:pt x="8229727" y="1025271"/>
                      <a:pt x="8169529" y="1079881"/>
                    </a:cubicBezTo>
                    <a:cubicBezTo>
                      <a:pt x="8103108" y="1140206"/>
                      <a:pt x="8064627" y="1176274"/>
                      <a:pt x="8051927" y="1190244"/>
                    </a:cubicBezTo>
                    <a:cubicBezTo>
                      <a:pt x="8037957" y="1205611"/>
                      <a:pt x="8029449" y="1222629"/>
                      <a:pt x="8026019" y="1244219"/>
                    </a:cubicBezTo>
                    <a:lnTo>
                      <a:pt x="8025765" y="1250696"/>
                    </a:lnTo>
                    <a:cubicBezTo>
                      <a:pt x="8025765" y="1267841"/>
                      <a:pt x="8033639" y="1281430"/>
                      <a:pt x="8048372" y="1289939"/>
                    </a:cubicBezTo>
                    <a:cubicBezTo>
                      <a:pt x="8061452" y="1297559"/>
                      <a:pt x="8079613" y="1301115"/>
                      <a:pt x="8104124" y="1301115"/>
                    </a:cubicBezTo>
                    <a:lnTo>
                      <a:pt x="8655431" y="1301115"/>
                    </a:lnTo>
                    <a:cubicBezTo>
                      <a:pt x="8685785" y="1301115"/>
                      <a:pt x="8696706" y="1304671"/>
                      <a:pt x="8704835" y="1309243"/>
                    </a:cubicBezTo>
                    <a:lnTo>
                      <a:pt x="8718931" y="1333754"/>
                    </a:lnTo>
                    <a:cubicBezTo>
                      <a:pt x="8727186" y="1353185"/>
                      <a:pt x="8735314" y="1366266"/>
                      <a:pt x="8743950" y="1374013"/>
                    </a:cubicBezTo>
                    <a:cubicBezTo>
                      <a:pt x="8753349" y="1382395"/>
                      <a:pt x="8766429" y="1386713"/>
                      <a:pt x="8782939" y="1386713"/>
                    </a:cubicBezTo>
                    <a:cubicBezTo>
                      <a:pt x="8801608" y="1386713"/>
                      <a:pt x="8820531" y="1381633"/>
                      <a:pt x="8839074" y="1371600"/>
                    </a:cubicBezTo>
                    <a:cubicBezTo>
                      <a:pt x="8856980" y="1361948"/>
                      <a:pt x="8875014" y="1347343"/>
                      <a:pt x="8892667" y="1328293"/>
                    </a:cubicBezTo>
                    <a:cubicBezTo>
                      <a:pt x="8925179" y="1293622"/>
                      <a:pt x="8953374" y="1251966"/>
                      <a:pt x="8976487" y="1204341"/>
                    </a:cubicBezTo>
                    <a:cubicBezTo>
                      <a:pt x="8999601" y="1156716"/>
                      <a:pt x="9014968" y="1109091"/>
                      <a:pt x="9022335" y="1062609"/>
                    </a:cubicBezTo>
                    <a:lnTo>
                      <a:pt x="9027414" y="1004951"/>
                    </a:lnTo>
                    <a:cubicBezTo>
                      <a:pt x="9027414" y="975233"/>
                      <a:pt x="9022207" y="953262"/>
                      <a:pt x="9005824" y="929132"/>
                    </a:cubicBezTo>
                    <a:lnTo>
                      <a:pt x="8989695" y="918337"/>
                    </a:lnTo>
                    <a:cubicBezTo>
                      <a:pt x="8981186" y="914146"/>
                      <a:pt x="8971280" y="911987"/>
                      <a:pt x="8960358" y="911987"/>
                    </a:cubicBezTo>
                    <a:lnTo>
                      <a:pt x="8927465" y="920115"/>
                    </a:lnTo>
                    <a:cubicBezTo>
                      <a:pt x="8922639" y="923163"/>
                      <a:pt x="8912606" y="930402"/>
                      <a:pt x="8881999" y="958977"/>
                    </a:cubicBezTo>
                    <a:cubicBezTo>
                      <a:pt x="8861299" y="978535"/>
                      <a:pt x="8839836" y="993394"/>
                      <a:pt x="8818373" y="1003173"/>
                    </a:cubicBezTo>
                    <a:cubicBezTo>
                      <a:pt x="8797290" y="1012698"/>
                      <a:pt x="8775447" y="1017524"/>
                      <a:pt x="8753602" y="1017524"/>
                    </a:cubicBezTo>
                    <a:cubicBezTo>
                      <a:pt x="8736838" y="1017524"/>
                      <a:pt x="8723757" y="1012825"/>
                      <a:pt x="8713851" y="1003173"/>
                    </a:cubicBezTo>
                    <a:cubicBezTo>
                      <a:pt x="8706231" y="995807"/>
                      <a:pt x="8702549" y="987425"/>
                      <a:pt x="8702549" y="975487"/>
                    </a:cubicBezTo>
                    <a:lnTo>
                      <a:pt x="8703183" y="970661"/>
                    </a:lnTo>
                    <a:cubicBezTo>
                      <a:pt x="8704073" y="964819"/>
                      <a:pt x="8708517" y="953897"/>
                      <a:pt x="8724138" y="935863"/>
                    </a:cubicBezTo>
                    <a:cubicBezTo>
                      <a:pt x="8737727" y="920115"/>
                      <a:pt x="8757920" y="901319"/>
                      <a:pt x="8783955" y="879983"/>
                    </a:cubicBezTo>
                    <a:cubicBezTo>
                      <a:pt x="8859520" y="817499"/>
                      <a:pt x="8919083" y="756285"/>
                      <a:pt x="8961248" y="698119"/>
                    </a:cubicBezTo>
                    <a:cubicBezTo>
                      <a:pt x="8982456" y="668782"/>
                      <a:pt x="8999728" y="639572"/>
                      <a:pt x="9012555" y="611251"/>
                    </a:cubicBezTo>
                    <a:cubicBezTo>
                      <a:pt x="9025510" y="582676"/>
                      <a:pt x="9034145" y="554355"/>
                      <a:pt x="9038463" y="526796"/>
                    </a:cubicBezTo>
                    <a:lnTo>
                      <a:pt x="9041765" y="484378"/>
                    </a:lnTo>
                    <a:cubicBezTo>
                      <a:pt x="9041765" y="455803"/>
                      <a:pt x="9036939" y="427736"/>
                      <a:pt x="9027541" y="400812"/>
                    </a:cubicBezTo>
                    <a:cubicBezTo>
                      <a:pt x="9013317" y="360426"/>
                      <a:pt x="8990711" y="328549"/>
                      <a:pt x="8960358" y="305943"/>
                    </a:cubicBezTo>
                    <a:cubicBezTo>
                      <a:pt x="8927592" y="281813"/>
                      <a:pt x="8888603" y="263525"/>
                      <a:pt x="8844535" y="251460"/>
                    </a:cubicBezTo>
                    <a:cubicBezTo>
                      <a:pt x="8800847" y="239522"/>
                      <a:pt x="8750936" y="233553"/>
                      <a:pt x="8696199" y="233553"/>
                    </a:cubicBezTo>
                    <a:close/>
                    <a:moveTo>
                      <a:pt x="10686162" y="233553"/>
                    </a:moveTo>
                    <a:cubicBezTo>
                      <a:pt x="10650220" y="233553"/>
                      <a:pt x="10614025" y="236601"/>
                      <a:pt x="10578719" y="242570"/>
                    </a:cubicBezTo>
                    <a:lnTo>
                      <a:pt x="10473310" y="269494"/>
                    </a:lnTo>
                    <a:cubicBezTo>
                      <a:pt x="10404222" y="293243"/>
                      <a:pt x="10335514" y="329438"/>
                      <a:pt x="10269093" y="376936"/>
                    </a:cubicBezTo>
                    <a:cubicBezTo>
                      <a:pt x="10232390" y="404114"/>
                      <a:pt x="10201275" y="433451"/>
                      <a:pt x="10176637" y="464185"/>
                    </a:cubicBezTo>
                    <a:lnTo>
                      <a:pt x="10146792" y="508762"/>
                    </a:lnTo>
                    <a:cubicBezTo>
                      <a:pt x="10139173" y="523240"/>
                      <a:pt x="10134347" y="537337"/>
                      <a:pt x="10131552" y="555752"/>
                    </a:cubicBezTo>
                    <a:lnTo>
                      <a:pt x="10131172" y="566547"/>
                    </a:lnTo>
                    <a:cubicBezTo>
                      <a:pt x="10131172" y="589915"/>
                      <a:pt x="10139426" y="612013"/>
                      <a:pt x="10155682" y="632079"/>
                    </a:cubicBezTo>
                    <a:cubicBezTo>
                      <a:pt x="10175875" y="657098"/>
                      <a:pt x="10200894" y="669798"/>
                      <a:pt x="10229977" y="669798"/>
                    </a:cubicBezTo>
                    <a:cubicBezTo>
                      <a:pt x="10252202" y="669798"/>
                      <a:pt x="10271379" y="663448"/>
                      <a:pt x="10287254" y="650621"/>
                    </a:cubicBezTo>
                    <a:cubicBezTo>
                      <a:pt x="10349485" y="599313"/>
                      <a:pt x="10373487" y="582803"/>
                      <a:pt x="10382758" y="577850"/>
                    </a:cubicBezTo>
                    <a:cubicBezTo>
                      <a:pt x="10395077" y="571246"/>
                      <a:pt x="10412730" y="567944"/>
                      <a:pt x="10435463" y="567944"/>
                    </a:cubicBezTo>
                    <a:cubicBezTo>
                      <a:pt x="10457942" y="567944"/>
                      <a:pt x="10473944" y="575056"/>
                      <a:pt x="10484486" y="589661"/>
                    </a:cubicBezTo>
                    <a:cubicBezTo>
                      <a:pt x="10492360" y="600583"/>
                      <a:pt x="10496297" y="614680"/>
                      <a:pt x="10496297" y="638302"/>
                    </a:cubicBezTo>
                    <a:lnTo>
                      <a:pt x="10494518" y="653034"/>
                    </a:lnTo>
                    <a:cubicBezTo>
                      <a:pt x="10489312" y="686308"/>
                      <a:pt x="10470262" y="726821"/>
                      <a:pt x="10437876" y="773557"/>
                    </a:cubicBezTo>
                    <a:cubicBezTo>
                      <a:pt x="10405745" y="820420"/>
                      <a:pt x="10366122" y="869950"/>
                      <a:pt x="10320020" y="920750"/>
                    </a:cubicBezTo>
                    <a:cubicBezTo>
                      <a:pt x="10273919" y="971550"/>
                      <a:pt x="10219944" y="1025144"/>
                      <a:pt x="10159747" y="1079754"/>
                    </a:cubicBezTo>
                    <a:cubicBezTo>
                      <a:pt x="10093325" y="1139952"/>
                      <a:pt x="10054972" y="1176147"/>
                      <a:pt x="10042144" y="1190117"/>
                    </a:cubicBezTo>
                    <a:cubicBezTo>
                      <a:pt x="10028174" y="1205484"/>
                      <a:pt x="10019665" y="1222375"/>
                      <a:pt x="10016237" y="1244092"/>
                    </a:cubicBezTo>
                    <a:lnTo>
                      <a:pt x="10015982" y="1250569"/>
                    </a:lnTo>
                    <a:cubicBezTo>
                      <a:pt x="10015982" y="1267714"/>
                      <a:pt x="10023856" y="1281303"/>
                      <a:pt x="10038588" y="1289812"/>
                    </a:cubicBezTo>
                    <a:cubicBezTo>
                      <a:pt x="10051669" y="1297432"/>
                      <a:pt x="10069830" y="1300988"/>
                      <a:pt x="10094341" y="1300988"/>
                    </a:cubicBezTo>
                    <a:lnTo>
                      <a:pt x="10645649" y="1300988"/>
                    </a:lnTo>
                    <a:cubicBezTo>
                      <a:pt x="10676001" y="1300988"/>
                      <a:pt x="10686924" y="1304544"/>
                      <a:pt x="10695051" y="1309116"/>
                    </a:cubicBezTo>
                    <a:lnTo>
                      <a:pt x="10709149" y="1333627"/>
                    </a:lnTo>
                    <a:cubicBezTo>
                      <a:pt x="10717403" y="1353058"/>
                      <a:pt x="10725531" y="1366139"/>
                      <a:pt x="10734167" y="1373886"/>
                    </a:cubicBezTo>
                    <a:cubicBezTo>
                      <a:pt x="10743565" y="1382268"/>
                      <a:pt x="10756647" y="1386586"/>
                      <a:pt x="10773156" y="1386586"/>
                    </a:cubicBezTo>
                    <a:cubicBezTo>
                      <a:pt x="10791825" y="1386586"/>
                      <a:pt x="10810749" y="1381506"/>
                      <a:pt x="10829290" y="1371473"/>
                    </a:cubicBezTo>
                    <a:cubicBezTo>
                      <a:pt x="10847198" y="1361821"/>
                      <a:pt x="10865231" y="1347216"/>
                      <a:pt x="10882885" y="1328166"/>
                    </a:cubicBezTo>
                    <a:cubicBezTo>
                      <a:pt x="10915397" y="1293495"/>
                      <a:pt x="10943463" y="1251839"/>
                      <a:pt x="10966704" y="1204214"/>
                    </a:cubicBezTo>
                    <a:cubicBezTo>
                      <a:pt x="10989945" y="1156589"/>
                      <a:pt x="11005312" y="1108964"/>
                      <a:pt x="11012551" y="1062482"/>
                    </a:cubicBezTo>
                    <a:lnTo>
                      <a:pt x="11017631" y="1004824"/>
                    </a:lnTo>
                    <a:cubicBezTo>
                      <a:pt x="11017631" y="975106"/>
                      <a:pt x="11012424" y="953135"/>
                      <a:pt x="10996041" y="929005"/>
                    </a:cubicBezTo>
                    <a:lnTo>
                      <a:pt x="10979912" y="918210"/>
                    </a:lnTo>
                    <a:cubicBezTo>
                      <a:pt x="10971403" y="914019"/>
                      <a:pt x="10961624" y="911860"/>
                      <a:pt x="10950575" y="911860"/>
                    </a:cubicBezTo>
                    <a:lnTo>
                      <a:pt x="10917682" y="919988"/>
                    </a:lnTo>
                    <a:cubicBezTo>
                      <a:pt x="10912856" y="923036"/>
                      <a:pt x="10902824" y="930275"/>
                      <a:pt x="10872216" y="958850"/>
                    </a:cubicBezTo>
                    <a:cubicBezTo>
                      <a:pt x="10851388" y="978408"/>
                      <a:pt x="10830052" y="993267"/>
                      <a:pt x="10808589" y="1003046"/>
                    </a:cubicBezTo>
                    <a:cubicBezTo>
                      <a:pt x="10787507" y="1012571"/>
                      <a:pt x="10765663" y="1017397"/>
                      <a:pt x="10743819" y="1017397"/>
                    </a:cubicBezTo>
                    <a:cubicBezTo>
                      <a:pt x="10727055" y="1017397"/>
                      <a:pt x="10713974" y="1012698"/>
                      <a:pt x="10704068" y="1003046"/>
                    </a:cubicBezTo>
                    <a:cubicBezTo>
                      <a:pt x="10696449" y="995680"/>
                      <a:pt x="10692765" y="987298"/>
                      <a:pt x="10692765" y="975233"/>
                    </a:cubicBezTo>
                    <a:lnTo>
                      <a:pt x="10693274" y="970407"/>
                    </a:lnTo>
                    <a:cubicBezTo>
                      <a:pt x="10694162" y="964565"/>
                      <a:pt x="10698607" y="953643"/>
                      <a:pt x="10714228" y="935609"/>
                    </a:cubicBezTo>
                    <a:cubicBezTo>
                      <a:pt x="10727817" y="919861"/>
                      <a:pt x="10748011" y="901065"/>
                      <a:pt x="10774045" y="879729"/>
                    </a:cubicBezTo>
                    <a:cubicBezTo>
                      <a:pt x="10849483" y="817245"/>
                      <a:pt x="10909174" y="756031"/>
                      <a:pt x="10951337" y="697865"/>
                    </a:cubicBezTo>
                    <a:cubicBezTo>
                      <a:pt x="10972547" y="668528"/>
                      <a:pt x="10989818" y="639318"/>
                      <a:pt x="11002645" y="610997"/>
                    </a:cubicBezTo>
                    <a:cubicBezTo>
                      <a:pt x="11015599" y="582422"/>
                      <a:pt x="11024236" y="554101"/>
                      <a:pt x="11028553" y="526542"/>
                    </a:cubicBezTo>
                    <a:lnTo>
                      <a:pt x="11031855" y="484124"/>
                    </a:lnTo>
                    <a:cubicBezTo>
                      <a:pt x="11031855" y="455549"/>
                      <a:pt x="11027029" y="427482"/>
                      <a:pt x="11017631" y="400558"/>
                    </a:cubicBezTo>
                    <a:cubicBezTo>
                      <a:pt x="11003407" y="360299"/>
                      <a:pt x="10980801" y="328295"/>
                      <a:pt x="10950449" y="305689"/>
                    </a:cubicBezTo>
                    <a:cubicBezTo>
                      <a:pt x="10917682" y="281559"/>
                      <a:pt x="10878693" y="263271"/>
                      <a:pt x="10834624" y="251206"/>
                    </a:cubicBezTo>
                    <a:cubicBezTo>
                      <a:pt x="10790937" y="239268"/>
                      <a:pt x="10741025" y="233299"/>
                      <a:pt x="10686162" y="233299"/>
                    </a:cubicBezTo>
                    <a:close/>
                    <a:moveTo>
                      <a:pt x="11466195" y="245999"/>
                    </a:moveTo>
                    <a:cubicBezTo>
                      <a:pt x="11430000" y="245999"/>
                      <a:pt x="11402314" y="255651"/>
                      <a:pt x="11383899" y="274701"/>
                    </a:cubicBezTo>
                    <a:cubicBezTo>
                      <a:pt x="11366754" y="292354"/>
                      <a:pt x="11340211" y="336931"/>
                      <a:pt x="11302619" y="410845"/>
                    </a:cubicBezTo>
                    <a:cubicBezTo>
                      <a:pt x="11256899" y="499364"/>
                      <a:pt x="11213592" y="592709"/>
                      <a:pt x="11173841" y="688213"/>
                    </a:cubicBezTo>
                    <a:cubicBezTo>
                      <a:pt x="11133201" y="785876"/>
                      <a:pt x="11110849" y="849884"/>
                      <a:pt x="11104753" y="888746"/>
                    </a:cubicBezTo>
                    <a:lnTo>
                      <a:pt x="11104373" y="898525"/>
                    </a:lnTo>
                    <a:cubicBezTo>
                      <a:pt x="11104373" y="920496"/>
                      <a:pt x="11112754" y="938276"/>
                      <a:pt x="11129518" y="951484"/>
                    </a:cubicBezTo>
                    <a:lnTo>
                      <a:pt x="11162919" y="968756"/>
                    </a:lnTo>
                    <a:cubicBezTo>
                      <a:pt x="11173968" y="971550"/>
                      <a:pt x="11206735" y="978154"/>
                      <a:pt x="11260582" y="988441"/>
                    </a:cubicBezTo>
                    <a:cubicBezTo>
                      <a:pt x="11322431" y="1000125"/>
                      <a:pt x="11372088" y="1020191"/>
                      <a:pt x="11408411" y="1048004"/>
                    </a:cubicBezTo>
                    <a:cubicBezTo>
                      <a:pt x="11423650" y="1059815"/>
                      <a:pt x="11435335" y="1072769"/>
                      <a:pt x="11442827" y="1086739"/>
                    </a:cubicBezTo>
                    <a:cubicBezTo>
                      <a:pt x="11450193" y="1100328"/>
                      <a:pt x="11454003" y="1115314"/>
                      <a:pt x="11454003" y="1137158"/>
                    </a:cubicBezTo>
                    <a:lnTo>
                      <a:pt x="11452606" y="1149223"/>
                    </a:lnTo>
                    <a:cubicBezTo>
                      <a:pt x="11450066" y="1165733"/>
                      <a:pt x="11444478" y="1180719"/>
                      <a:pt x="11436097" y="1193800"/>
                    </a:cubicBezTo>
                    <a:lnTo>
                      <a:pt x="11401806" y="1228852"/>
                    </a:lnTo>
                    <a:cubicBezTo>
                      <a:pt x="11387201" y="1239139"/>
                      <a:pt x="11370691" y="1246886"/>
                      <a:pt x="11352785" y="1251966"/>
                    </a:cubicBezTo>
                    <a:lnTo>
                      <a:pt x="11292713" y="1259840"/>
                    </a:lnTo>
                    <a:cubicBezTo>
                      <a:pt x="11274679" y="1259840"/>
                      <a:pt x="11250423" y="1256919"/>
                      <a:pt x="11220831" y="1250950"/>
                    </a:cubicBezTo>
                    <a:cubicBezTo>
                      <a:pt x="11191240" y="1244981"/>
                      <a:pt x="11166094" y="1238504"/>
                      <a:pt x="11135614" y="1227328"/>
                    </a:cubicBezTo>
                    <a:lnTo>
                      <a:pt x="11118342" y="1225296"/>
                    </a:lnTo>
                    <a:cubicBezTo>
                      <a:pt x="11109452" y="1225296"/>
                      <a:pt x="11100689" y="1228852"/>
                      <a:pt x="11085449" y="1242187"/>
                    </a:cubicBezTo>
                    <a:lnTo>
                      <a:pt x="11072114" y="1262380"/>
                    </a:lnTo>
                    <a:cubicBezTo>
                      <a:pt x="11059541" y="1284224"/>
                      <a:pt x="11050778" y="1310386"/>
                      <a:pt x="11045063" y="1346708"/>
                    </a:cubicBezTo>
                    <a:lnTo>
                      <a:pt x="11044555" y="1359154"/>
                    </a:lnTo>
                    <a:cubicBezTo>
                      <a:pt x="11044555" y="1382141"/>
                      <a:pt x="11051794" y="1402334"/>
                      <a:pt x="11066145" y="1419098"/>
                    </a:cubicBezTo>
                    <a:cubicBezTo>
                      <a:pt x="11079988" y="1435227"/>
                      <a:pt x="11100562" y="1448308"/>
                      <a:pt x="11127360" y="1458087"/>
                    </a:cubicBezTo>
                    <a:lnTo>
                      <a:pt x="11228070" y="1484630"/>
                    </a:lnTo>
                    <a:lnTo>
                      <a:pt x="11342243" y="1493393"/>
                    </a:lnTo>
                    <a:cubicBezTo>
                      <a:pt x="11392662" y="1493393"/>
                      <a:pt x="11442192" y="1489202"/>
                      <a:pt x="11489690" y="1480947"/>
                    </a:cubicBezTo>
                    <a:cubicBezTo>
                      <a:pt x="11537188" y="1472692"/>
                      <a:pt x="11583798" y="1460119"/>
                      <a:pt x="11628248" y="1443482"/>
                    </a:cubicBezTo>
                    <a:cubicBezTo>
                      <a:pt x="11672698" y="1426845"/>
                      <a:pt x="11714480" y="1406525"/>
                      <a:pt x="11752199" y="1383030"/>
                    </a:cubicBezTo>
                    <a:cubicBezTo>
                      <a:pt x="11789918" y="1359535"/>
                      <a:pt x="11824716" y="1332103"/>
                      <a:pt x="11855577" y="1301496"/>
                    </a:cubicBezTo>
                    <a:cubicBezTo>
                      <a:pt x="11894566" y="1263015"/>
                      <a:pt x="11925936" y="1222629"/>
                      <a:pt x="11948923" y="1181608"/>
                    </a:cubicBezTo>
                    <a:cubicBezTo>
                      <a:pt x="11972036" y="1140333"/>
                      <a:pt x="11987149" y="1097280"/>
                      <a:pt x="11994007" y="1053592"/>
                    </a:cubicBezTo>
                    <a:lnTo>
                      <a:pt x="11997690" y="1007110"/>
                    </a:lnTo>
                    <a:cubicBezTo>
                      <a:pt x="11997690" y="970153"/>
                      <a:pt x="11990198" y="934466"/>
                      <a:pt x="11975465" y="901192"/>
                    </a:cubicBezTo>
                    <a:cubicBezTo>
                      <a:pt x="11961241" y="868934"/>
                      <a:pt x="11942953" y="840105"/>
                      <a:pt x="11921110" y="815721"/>
                    </a:cubicBezTo>
                    <a:cubicBezTo>
                      <a:pt x="11899265" y="791337"/>
                      <a:pt x="11873103" y="770255"/>
                      <a:pt x="11843639" y="753745"/>
                    </a:cubicBezTo>
                    <a:cubicBezTo>
                      <a:pt x="11803380" y="730631"/>
                      <a:pt x="11757914" y="711327"/>
                      <a:pt x="11708385" y="696468"/>
                    </a:cubicBezTo>
                    <a:cubicBezTo>
                      <a:pt x="11659108" y="681609"/>
                      <a:pt x="11604372" y="670687"/>
                      <a:pt x="11545698" y="663956"/>
                    </a:cubicBezTo>
                    <a:cubicBezTo>
                      <a:pt x="11506200" y="660146"/>
                      <a:pt x="11494898" y="654685"/>
                      <a:pt x="11490452" y="651637"/>
                    </a:cubicBezTo>
                    <a:lnTo>
                      <a:pt x="11486897" y="637667"/>
                    </a:lnTo>
                    <a:lnTo>
                      <a:pt x="11487531" y="632587"/>
                    </a:lnTo>
                    <a:cubicBezTo>
                      <a:pt x="11489944" y="617474"/>
                      <a:pt x="11495532" y="606552"/>
                      <a:pt x="11504803" y="599440"/>
                    </a:cubicBezTo>
                    <a:cubicBezTo>
                      <a:pt x="11514201" y="592074"/>
                      <a:pt x="11527917" y="588391"/>
                      <a:pt x="11545570" y="588391"/>
                    </a:cubicBezTo>
                    <a:lnTo>
                      <a:pt x="11911457" y="588391"/>
                    </a:lnTo>
                    <a:cubicBezTo>
                      <a:pt x="11940922" y="588391"/>
                      <a:pt x="11966956" y="578104"/>
                      <a:pt x="11988800" y="557784"/>
                    </a:cubicBezTo>
                    <a:cubicBezTo>
                      <a:pt x="12014454" y="533781"/>
                      <a:pt x="12037441" y="500888"/>
                      <a:pt x="12057253" y="459994"/>
                    </a:cubicBezTo>
                    <a:cubicBezTo>
                      <a:pt x="12076811" y="419354"/>
                      <a:pt x="12090147" y="377444"/>
                      <a:pt x="12096750" y="335153"/>
                    </a:cubicBezTo>
                    <a:cubicBezTo>
                      <a:pt x="12098910" y="321564"/>
                      <a:pt x="12100052" y="309626"/>
                      <a:pt x="12100052" y="285496"/>
                    </a:cubicBezTo>
                    <a:lnTo>
                      <a:pt x="12093449" y="267081"/>
                    </a:lnTo>
                    <a:cubicBezTo>
                      <a:pt x="12085193" y="252730"/>
                      <a:pt x="12067794" y="245491"/>
                      <a:pt x="12041632" y="245491"/>
                    </a:cubicBezTo>
                    <a:close/>
                    <a:moveTo>
                      <a:pt x="5258816" y="370205"/>
                    </a:moveTo>
                    <a:cubicBezTo>
                      <a:pt x="5228590" y="370205"/>
                      <a:pt x="5193538" y="376301"/>
                      <a:pt x="5154803" y="388493"/>
                    </a:cubicBezTo>
                    <a:cubicBezTo>
                      <a:pt x="5116068" y="400685"/>
                      <a:pt x="5082921" y="415925"/>
                      <a:pt x="5056124" y="434086"/>
                    </a:cubicBezTo>
                    <a:cubicBezTo>
                      <a:pt x="5016246" y="460883"/>
                      <a:pt x="5005070" y="465709"/>
                      <a:pt x="5002022" y="466471"/>
                    </a:cubicBezTo>
                    <a:lnTo>
                      <a:pt x="5001260" y="465836"/>
                    </a:lnTo>
                    <a:lnTo>
                      <a:pt x="5000117" y="457962"/>
                    </a:lnTo>
                    <a:cubicBezTo>
                      <a:pt x="5000117" y="454914"/>
                      <a:pt x="5000498" y="451231"/>
                      <a:pt x="5002657" y="437261"/>
                    </a:cubicBezTo>
                    <a:lnTo>
                      <a:pt x="5003419" y="421259"/>
                    </a:lnTo>
                    <a:cubicBezTo>
                      <a:pt x="5003419" y="405638"/>
                      <a:pt x="4999863" y="394843"/>
                      <a:pt x="4992497" y="388239"/>
                    </a:cubicBezTo>
                    <a:cubicBezTo>
                      <a:pt x="4985893" y="382397"/>
                      <a:pt x="4972177" y="375539"/>
                      <a:pt x="4924171" y="375539"/>
                    </a:cubicBezTo>
                    <a:cubicBezTo>
                      <a:pt x="4884166" y="376174"/>
                      <a:pt x="4835525" y="385318"/>
                      <a:pt x="4779518" y="402717"/>
                    </a:cubicBezTo>
                    <a:cubicBezTo>
                      <a:pt x="4724019" y="419989"/>
                      <a:pt x="4659630" y="445770"/>
                      <a:pt x="4588002" y="479552"/>
                    </a:cubicBezTo>
                    <a:cubicBezTo>
                      <a:pt x="4550156" y="497713"/>
                      <a:pt x="4521327" y="516763"/>
                      <a:pt x="4502404" y="536194"/>
                    </a:cubicBezTo>
                    <a:cubicBezTo>
                      <a:pt x="4482719" y="556514"/>
                      <a:pt x="4470527" y="580263"/>
                      <a:pt x="4465447" y="612902"/>
                    </a:cubicBezTo>
                    <a:lnTo>
                      <a:pt x="4464939" y="624332"/>
                    </a:lnTo>
                    <a:cubicBezTo>
                      <a:pt x="4464939" y="640080"/>
                      <a:pt x="4468749" y="654177"/>
                      <a:pt x="4476115" y="666496"/>
                    </a:cubicBezTo>
                    <a:cubicBezTo>
                      <a:pt x="4486402" y="683641"/>
                      <a:pt x="4501769" y="694563"/>
                      <a:pt x="4521835" y="699008"/>
                    </a:cubicBezTo>
                    <a:cubicBezTo>
                      <a:pt x="4548632" y="704977"/>
                      <a:pt x="4555617" y="707263"/>
                      <a:pt x="4557649" y="708279"/>
                    </a:cubicBezTo>
                    <a:lnTo>
                      <a:pt x="4558538" y="711327"/>
                    </a:lnTo>
                    <a:lnTo>
                      <a:pt x="4558665" y="711962"/>
                    </a:lnTo>
                    <a:lnTo>
                      <a:pt x="4558919" y="719963"/>
                    </a:lnTo>
                    <a:cubicBezTo>
                      <a:pt x="4558919" y="750443"/>
                      <a:pt x="4550410" y="830580"/>
                      <a:pt x="4533519" y="958215"/>
                    </a:cubicBezTo>
                    <a:cubicBezTo>
                      <a:pt x="4502150" y="1137920"/>
                      <a:pt x="4480052" y="1248029"/>
                      <a:pt x="4468114" y="1285367"/>
                    </a:cubicBezTo>
                    <a:cubicBezTo>
                      <a:pt x="4462526" y="1302893"/>
                      <a:pt x="4454779" y="1317879"/>
                      <a:pt x="4445127" y="1329817"/>
                    </a:cubicBezTo>
                    <a:lnTo>
                      <a:pt x="4410583" y="1357249"/>
                    </a:lnTo>
                    <a:cubicBezTo>
                      <a:pt x="4387850" y="1368425"/>
                      <a:pt x="4372229" y="1378966"/>
                      <a:pt x="4362831" y="1389761"/>
                    </a:cubicBezTo>
                    <a:cubicBezTo>
                      <a:pt x="4353179" y="1400810"/>
                      <a:pt x="4346575" y="1416812"/>
                      <a:pt x="4342384" y="1443101"/>
                    </a:cubicBezTo>
                    <a:lnTo>
                      <a:pt x="4341876" y="1454531"/>
                    </a:lnTo>
                    <a:cubicBezTo>
                      <a:pt x="4341876" y="1491488"/>
                      <a:pt x="4361561" y="1523111"/>
                      <a:pt x="4400169" y="1548511"/>
                    </a:cubicBezTo>
                    <a:cubicBezTo>
                      <a:pt x="4440936" y="1575435"/>
                      <a:pt x="4487037" y="1596009"/>
                      <a:pt x="4537329" y="1609471"/>
                    </a:cubicBezTo>
                    <a:cubicBezTo>
                      <a:pt x="4587367" y="1622933"/>
                      <a:pt x="4642739" y="1629664"/>
                      <a:pt x="4702175" y="1629664"/>
                    </a:cubicBezTo>
                    <a:cubicBezTo>
                      <a:pt x="4735703" y="1629664"/>
                      <a:pt x="4766310" y="1627124"/>
                      <a:pt x="4793234" y="1622044"/>
                    </a:cubicBezTo>
                    <a:cubicBezTo>
                      <a:pt x="4820539" y="1616964"/>
                      <a:pt x="4844669" y="1609090"/>
                      <a:pt x="4865370" y="1598803"/>
                    </a:cubicBezTo>
                    <a:cubicBezTo>
                      <a:pt x="4908169" y="1577340"/>
                      <a:pt x="4933061" y="1545971"/>
                      <a:pt x="4939411" y="1505712"/>
                    </a:cubicBezTo>
                    <a:cubicBezTo>
                      <a:pt x="4940554" y="1498727"/>
                      <a:pt x="4941062" y="1492377"/>
                      <a:pt x="4941062" y="1476756"/>
                    </a:cubicBezTo>
                    <a:lnTo>
                      <a:pt x="4935728" y="1462659"/>
                    </a:lnTo>
                    <a:cubicBezTo>
                      <a:pt x="4932680" y="1457325"/>
                      <a:pt x="4924806" y="1447165"/>
                      <a:pt x="4892040" y="1418971"/>
                    </a:cubicBezTo>
                    <a:cubicBezTo>
                      <a:pt x="4875276" y="1404874"/>
                      <a:pt x="4867148" y="1384173"/>
                      <a:pt x="4867148" y="1346581"/>
                    </a:cubicBezTo>
                    <a:lnTo>
                      <a:pt x="4869561" y="1326515"/>
                    </a:lnTo>
                    <a:cubicBezTo>
                      <a:pt x="4873879" y="1298829"/>
                      <a:pt x="4881753" y="1282192"/>
                      <a:pt x="4892548" y="1282192"/>
                    </a:cubicBezTo>
                    <a:lnTo>
                      <a:pt x="4906899" y="1288034"/>
                    </a:lnTo>
                    <a:cubicBezTo>
                      <a:pt x="4953254" y="1313180"/>
                      <a:pt x="5001006" y="1325880"/>
                      <a:pt x="5048631" y="1325880"/>
                    </a:cubicBezTo>
                    <a:cubicBezTo>
                      <a:pt x="5095240" y="1325880"/>
                      <a:pt x="5141468" y="1315847"/>
                      <a:pt x="5186045" y="1295908"/>
                    </a:cubicBezTo>
                    <a:cubicBezTo>
                      <a:pt x="5230241" y="1276223"/>
                      <a:pt x="5274056" y="1246251"/>
                      <a:pt x="5316220" y="1207135"/>
                    </a:cubicBezTo>
                    <a:cubicBezTo>
                      <a:pt x="5343398" y="1182116"/>
                      <a:pt x="5368290" y="1154938"/>
                      <a:pt x="5390261" y="1126490"/>
                    </a:cubicBezTo>
                    <a:lnTo>
                      <a:pt x="5448427" y="1035431"/>
                    </a:lnTo>
                    <a:cubicBezTo>
                      <a:pt x="5465064" y="1003554"/>
                      <a:pt x="5479288" y="969391"/>
                      <a:pt x="5490591" y="934085"/>
                    </a:cubicBezTo>
                    <a:lnTo>
                      <a:pt x="5516753" y="822706"/>
                    </a:lnTo>
                    <a:cubicBezTo>
                      <a:pt x="5521960" y="789813"/>
                      <a:pt x="5524500" y="757174"/>
                      <a:pt x="5524500" y="725678"/>
                    </a:cubicBezTo>
                    <a:lnTo>
                      <a:pt x="5513070" y="613664"/>
                    </a:lnTo>
                    <a:cubicBezTo>
                      <a:pt x="5506466" y="582041"/>
                      <a:pt x="5496814" y="552577"/>
                      <a:pt x="5484622" y="526161"/>
                    </a:cubicBezTo>
                    <a:cubicBezTo>
                      <a:pt x="5472303" y="499745"/>
                      <a:pt x="5456936" y="475615"/>
                      <a:pt x="5439029" y="454533"/>
                    </a:cubicBezTo>
                    <a:cubicBezTo>
                      <a:pt x="5415153" y="426593"/>
                      <a:pt x="5387848" y="405384"/>
                      <a:pt x="5357876" y="391414"/>
                    </a:cubicBezTo>
                    <a:cubicBezTo>
                      <a:pt x="5327904" y="377444"/>
                      <a:pt x="5294376" y="370205"/>
                      <a:pt x="5258562" y="37020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7523" t="-110937" r="-10298" b="-407516"/>
                </a:stretch>
              </a:blipFill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448B8C76-42C9-BF49-8737-CE02782E2F60}"/>
                </a:ext>
              </a:extLst>
            </p:cNvPr>
            <p:cNvGrpSpPr/>
            <p:nvPr/>
          </p:nvGrpSpPr>
          <p:grpSpPr>
            <a:xfrm>
              <a:off x="2918" y="2918"/>
              <a:ext cx="2893669" cy="384669"/>
              <a:chOff x="0" y="0"/>
              <a:chExt cx="12075693" cy="1605280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E440FD41-2AE7-2FFB-3781-A6E866AFD2BC}"/>
                  </a:ext>
                </a:extLst>
              </p:cNvPr>
              <p:cNvSpPr/>
              <p:nvPr/>
            </p:nvSpPr>
            <p:spPr>
              <a:xfrm>
                <a:off x="-1905" y="0"/>
                <a:ext cx="12078462" cy="1605280"/>
              </a:xfrm>
              <a:custGeom>
                <a:avLst/>
                <a:gdLst/>
                <a:ahLst/>
                <a:cxnLst/>
                <a:rect l="l" t="t" r="r" b="b"/>
                <a:pathLst>
                  <a:path w="12078462" h="1605280">
                    <a:moveTo>
                      <a:pt x="483997" y="35433"/>
                    </a:moveTo>
                    <a:cubicBezTo>
                      <a:pt x="425196" y="35433"/>
                      <a:pt x="359664" y="50546"/>
                      <a:pt x="287401" y="80899"/>
                    </a:cubicBezTo>
                    <a:cubicBezTo>
                      <a:pt x="216408" y="110617"/>
                      <a:pt x="176657" y="151511"/>
                      <a:pt x="168529" y="203708"/>
                    </a:cubicBezTo>
                    <a:cubicBezTo>
                      <a:pt x="162433" y="242570"/>
                      <a:pt x="173355" y="272796"/>
                      <a:pt x="201168" y="294640"/>
                    </a:cubicBezTo>
                    <a:cubicBezTo>
                      <a:pt x="221742" y="311658"/>
                      <a:pt x="251714" y="320167"/>
                      <a:pt x="291084" y="320167"/>
                    </a:cubicBezTo>
                    <a:cubicBezTo>
                      <a:pt x="384429" y="320167"/>
                      <a:pt x="467487" y="298704"/>
                      <a:pt x="540004" y="255651"/>
                    </a:cubicBezTo>
                    <a:cubicBezTo>
                      <a:pt x="585851" y="228346"/>
                      <a:pt x="612394" y="191389"/>
                      <a:pt x="619760" y="144653"/>
                    </a:cubicBezTo>
                    <a:cubicBezTo>
                      <a:pt x="624967" y="111252"/>
                      <a:pt x="615442" y="84836"/>
                      <a:pt x="590931" y="65024"/>
                    </a:cubicBezTo>
                    <a:cubicBezTo>
                      <a:pt x="566420" y="45212"/>
                      <a:pt x="530860" y="35433"/>
                      <a:pt x="483870" y="35433"/>
                    </a:cubicBezTo>
                    <a:close/>
                    <a:moveTo>
                      <a:pt x="9584690" y="498348"/>
                    </a:moveTo>
                    <a:cubicBezTo>
                      <a:pt x="9615678" y="500126"/>
                      <a:pt x="9636760" y="522605"/>
                      <a:pt x="9647808" y="565658"/>
                    </a:cubicBezTo>
                    <a:cubicBezTo>
                      <a:pt x="9657968" y="604520"/>
                      <a:pt x="9663303" y="654939"/>
                      <a:pt x="9664065" y="717042"/>
                    </a:cubicBezTo>
                    <a:cubicBezTo>
                      <a:pt x="9664827" y="779145"/>
                      <a:pt x="9660890" y="837565"/>
                      <a:pt x="9652381" y="892175"/>
                    </a:cubicBezTo>
                    <a:cubicBezTo>
                      <a:pt x="9637014" y="989838"/>
                      <a:pt x="9604882" y="1038606"/>
                      <a:pt x="9555733" y="1038606"/>
                    </a:cubicBezTo>
                    <a:cubicBezTo>
                      <a:pt x="9527667" y="1038606"/>
                      <a:pt x="9508363" y="1019175"/>
                      <a:pt x="9497694" y="980440"/>
                    </a:cubicBezTo>
                    <a:cubicBezTo>
                      <a:pt x="9470770" y="880364"/>
                      <a:pt x="9467088" y="767588"/>
                      <a:pt x="9486900" y="642112"/>
                    </a:cubicBezTo>
                    <a:cubicBezTo>
                      <a:pt x="9501886" y="546354"/>
                      <a:pt x="9534525" y="498348"/>
                      <a:pt x="9584690" y="498348"/>
                    </a:cubicBezTo>
                    <a:close/>
                    <a:moveTo>
                      <a:pt x="5016119" y="633984"/>
                    </a:moveTo>
                    <a:cubicBezTo>
                      <a:pt x="5043043" y="633984"/>
                      <a:pt x="5064506" y="645160"/>
                      <a:pt x="5080508" y="667639"/>
                    </a:cubicBezTo>
                    <a:cubicBezTo>
                      <a:pt x="5106035" y="704088"/>
                      <a:pt x="5111877" y="766826"/>
                      <a:pt x="5097907" y="855853"/>
                    </a:cubicBezTo>
                    <a:cubicBezTo>
                      <a:pt x="5076317" y="993521"/>
                      <a:pt x="5028311" y="1062355"/>
                      <a:pt x="4953762" y="1062355"/>
                    </a:cubicBezTo>
                    <a:cubicBezTo>
                      <a:pt x="4929505" y="1062355"/>
                      <a:pt x="4910963" y="1056640"/>
                      <a:pt x="4898136" y="1045083"/>
                    </a:cubicBezTo>
                    <a:cubicBezTo>
                      <a:pt x="4885309" y="1033526"/>
                      <a:pt x="4880483" y="1018413"/>
                      <a:pt x="4883404" y="999617"/>
                    </a:cubicBezTo>
                    <a:cubicBezTo>
                      <a:pt x="4884928" y="989965"/>
                      <a:pt x="4886706" y="979932"/>
                      <a:pt x="4888865" y="969645"/>
                    </a:cubicBezTo>
                    <a:lnTo>
                      <a:pt x="4940300" y="719455"/>
                    </a:lnTo>
                    <a:cubicBezTo>
                      <a:pt x="4952492" y="662432"/>
                      <a:pt x="4977765" y="633984"/>
                      <a:pt x="5016119" y="633984"/>
                    </a:cubicBezTo>
                    <a:close/>
                    <a:moveTo>
                      <a:pt x="2329307" y="580263"/>
                    </a:moveTo>
                    <a:cubicBezTo>
                      <a:pt x="2360930" y="581533"/>
                      <a:pt x="2382520" y="602742"/>
                      <a:pt x="2393823" y="643890"/>
                    </a:cubicBezTo>
                    <a:cubicBezTo>
                      <a:pt x="2404745" y="684530"/>
                      <a:pt x="2411095" y="737235"/>
                      <a:pt x="2413127" y="802132"/>
                    </a:cubicBezTo>
                    <a:cubicBezTo>
                      <a:pt x="2415159" y="867029"/>
                      <a:pt x="2412111" y="924941"/>
                      <a:pt x="2404110" y="975868"/>
                    </a:cubicBezTo>
                    <a:cubicBezTo>
                      <a:pt x="2393315" y="1044448"/>
                      <a:pt x="2363978" y="1078611"/>
                      <a:pt x="2315972" y="1078611"/>
                    </a:cubicBezTo>
                    <a:cubicBezTo>
                      <a:pt x="2278126" y="1078611"/>
                      <a:pt x="2254758" y="1053719"/>
                      <a:pt x="2245868" y="1004062"/>
                    </a:cubicBezTo>
                    <a:cubicBezTo>
                      <a:pt x="2236724" y="955548"/>
                      <a:pt x="2231009" y="899922"/>
                      <a:pt x="2228723" y="837184"/>
                    </a:cubicBezTo>
                    <a:cubicBezTo>
                      <a:pt x="2226437" y="774446"/>
                      <a:pt x="2228088" y="724916"/>
                      <a:pt x="2233803" y="688467"/>
                    </a:cubicBezTo>
                    <a:cubicBezTo>
                      <a:pt x="2238883" y="655701"/>
                      <a:pt x="2250186" y="629539"/>
                      <a:pt x="2267585" y="609854"/>
                    </a:cubicBezTo>
                    <a:cubicBezTo>
                      <a:pt x="2284984" y="590169"/>
                      <a:pt x="2305558" y="580263"/>
                      <a:pt x="2329307" y="580263"/>
                    </a:cubicBezTo>
                    <a:close/>
                    <a:moveTo>
                      <a:pt x="546100" y="377444"/>
                    </a:moveTo>
                    <a:cubicBezTo>
                      <a:pt x="508254" y="377444"/>
                      <a:pt x="453517" y="386588"/>
                      <a:pt x="381508" y="404749"/>
                    </a:cubicBezTo>
                    <a:cubicBezTo>
                      <a:pt x="309499" y="422910"/>
                      <a:pt x="241300" y="445008"/>
                      <a:pt x="176784" y="471170"/>
                    </a:cubicBezTo>
                    <a:cubicBezTo>
                      <a:pt x="130175" y="489966"/>
                      <a:pt x="103759" y="518414"/>
                      <a:pt x="97790" y="556641"/>
                    </a:cubicBezTo>
                    <a:cubicBezTo>
                      <a:pt x="92710" y="588772"/>
                      <a:pt x="105664" y="613029"/>
                      <a:pt x="136525" y="629412"/>
                    </a:cubicBezTo>
                    <a:cubicBezTo>
                      <a:pt x="161417" y="642747"/>
                      <a:pt x="173482" y="661797"/>
                      <a:pt x="172847" y="686689"/>
                    </a:cubicBezTo>
                    <a:cubicBezTo>
                      <a:pt x="172466" y="695833"/>
                      <a:pt x="169291" y="727710"/>
                      <a:pt x="163068" y="782574"/>
                    </a:cubicBezTo>
                    <a:cubicBezTo>
                      <a:pt x="156845" y="837438"/>
                      <a:pt x="152273" y="874903"/>
                      <a:pt x="149098" y="894842"/>
                    </a:cubicBezTo>
                    <a:cubicBezTo>
                      <a:pt x="139319" y="957326"/>
                      <a:pt x="128397" y="1004316"/>
                      <a:pt x="116459" y="1035812"/>
                    </a:cubicBezTo>
                    <a:cubicBezTo>
                      <a:pt x="104521" y="1067308"/>
                      <a:pt x="89027" y="1090041"/>
                      <a:pt x="70104" y="1104011"/>
                    </a:cubicBezTo>
                    <a:cubicBezTo>
                      <a:pt x="42672" y="1124077"/>
                      <a:pt x="25273" y="1138555"/>
                      <a:pt x="17907" y="1147699"/>
                    </a:cubicBezTo>
                    <a:cubicBezTo>
                      <a:pt x="10541" y="1156843"/>
                      <a:pt x="5588" y="1169670"/>
                      <a:pt x="3048" y="1185926"/>
                    </a:cubicBezTo>
                    <a:cubicBezTo>
                      <a:pt x="0" y="1205357"/>
                      <a:pt x="3048" y="1222629"/>
                      <a:pt x="12319" y="1237742"/>
                    </a:cubicBezTo>
                    <a:cubicBezTo>
                      <a:pt x="21590" y="1252855"/>
                      <a:pt x="35052" y="1263523"/>
                      <a:pt x="53086" y="1269619"/>
                    </a:cubicBezTo>
                    <a:cubicBezTo>
                      <a:pt x="106045" y="1286637"/>
                      <a:pt x="179959" y="1295146"/>
                      <a:pt x="274955" y="1295146"/>
                    </a:cubicBezTo>
                    <a:cubicBezTo>
                      <a:pt x="451485" y="1295146"/>
                      <a:pt x="545846" y="1256030"/>
                      <a:pt x="558165" y="1177798"/>
                    </a:cubicBezTo>
                    <a:cubicBezTo>
                      <a:pt x="560451" y="1163193"/>
                      <a:pt x="559435" y="1151255"/>
                      <a:pt x="555244" y="1141857"/>
                    </a:cubicBezTo>
                    <a:cubicBezTo>
                      <a:pt x="551053" y="1132459"/>
                      <a:pt x="541655" y="1121156"/>
                      <a:pt x="527050" y="1107694"/>
                    </a:cubicBezTo>
                    <a:cubicBezTo>
                      <a:pt x="509143" y="1091311"/>
                      <a:pt x="498221" y="1073404"/>
                      <a:pt x="494538" y="1053973"/>
                    </a:cubicBezTo>
                    <a:cubicBezTo>
                      <a:pt x="490855" y="1034542"/>
                      <a:pt x="492252" y="1003935"/>
                      <a:pt x="498856" y="962152"/>
                    </a:cubicBezTo>
                    <a:lnTo>
                      <a:pt x="581787" y="433705"/>
                    </a:lnTo>
                    <a:cubicBezTo>
                      <a:pt x="587629" y="396113"/>
                      <a:pt x="575818" y="377317"/>
                      <a:pt x="546100" y="377317"/>
                    </a:cubicBezTo>
                    <a:close/>
                    <a:moveTo>
                      <a:pt x="7583169" y="376428"/>
                    </a:moveTo>
                    <a:cubicBezTo>
                      <a:pt x="7525385" y="376428"/>
                      <a:pt x="7483602" y="381889"/>
                      <a:pt x="7457567" y="392811"/>
                    </a:cubicBezTo>
                    <a:cubicBezTo>
                      <a:pt x="7443089" y="398907"/>
                      <a:pt x="7430389" y="408305"/>
                      <a:pt x="7419593" y="421005"/>
                    </a:cubicBezTo>
                    <a:cubicBezTo>
                      <a:pt x="7408799" y="433705"/>
                      <a:pt x="7402194" y="446786"/>
                      <a:pt x="7400036" y="460121"/>
                    </a:cubicBezTo>
                    <a:cubicBezTo>
                      <a:pt x="7398512" y="469773"/>
                      <a:pt x="7401560" y="483108"/>
                      <a:pt x="7409180" y="500126"/>
                    </a:cubicBezTo>
                    <a:cubicBezTo>
                      <a:pt x="7417943" y="519557"/>
                      <a:pt x="7421626" y="534035"/>
                      <a:pt x="7420102" y="543814"/>
                    </a:cubicBezTo>
                    <a:cubicBezTo>
                      <a:pt x="7417943" y="557149"/>
                      <a:pt x="7405369" y="577342"/>
                      <a:pt x="7382256" y="604266"/>
                    </a:cubicBezTo>
                    <a:cubicBezTo>
                      <a:pt x="7359142" y="631190"/>
                      <a:pt x="7342758" y="644779"/>
                      <a:pt x="7332980" y="644779"/>
                    </a:cubicBezTo>
                    <a:cubicBezTo>
                      <a:pt x="7324343" y="644779"/>
                      <a:pt x="7313422" y="632714"/>
                      <a:pt x="7300214" y="608330"/>
                    </a:cubicBezTo>
                    <a:cubicBezTo>
                      <a:pt x="7287006" y="583946"/>
                      <a:pt x="7281418" y="565658"/>
                      <a:pt x="7283450" y="552831"/>
                    </a:cubicBezTo>
                    <a:cubicBezTo>
                      <a:pt x="7284466" y="546227"/>
                      <a:pt x="7287132" y="539750"/>
                      <a:pt x="7291324" y="533781"/>
                    </a:cubicBezTo>
                    <a:cubicBezTo>
                      <a:pt x="7314056" y="502285"/>
                      <a:pt x="7326503" y="479552"/>
                      <a:pt x="7328789" y="465582"/>
                    </a:cubicBezTo>
                    <a:cubicBezTo>
                      <a:pt x="7334504" y="429260"/>
                      <a:pt x="7315962" y="405003"/>
                      <a:pt x="7273036" y="392811"/>
                    </a:cubicBezTo>
                    <a:cubicBezTo>
                      <a:pt x="7234174" y="382524"/>
                      <a:pt x="7173214" y="377317"/>
                      <a:pt x="7090029" y="377317"/>
                    </a:cubicBezTo>
                    <a:cubicBezTo>
                      <a:pt x="6975602" y="377317"/>
                      <a:pt x="6889623" y="386207"/>
                      <a:pt x="6831965" y="404114"/>
                    </a:cubicBezTo>
                    <a:cubicBezTo>
                      <a:pt x="6774306" y="422021"/>
                      <a:pt x="6742683" y="449453"/>
                      <a:pt x="6736842" y="486410"/>
                    </a:cubicBezTo>
                    <a:cubicBezTo>
                      <a:pt x="6731254" y="522224"/>
                      <a:pt x="6748906" y="545211"/>
                      <a:pt x="6789928" y="555498"/>
                    </a:cubicBezTo>
                    <a:cubicBezTo>
                      <a:pt x="6814312" y="561594"/>
                      <a:pt x="6833743" y="571881"/>
                      <a:pt x="6848220" y="586359"/>
                    </a:cubicBezTo>
                    <a:cubicBezTo>
                      <a:pt x="6862699" y="600837"/>
                      <a:pt x="6881494" y="629158"/>
                      <a:pt x="6904608" y="670941"/>
                    </a:cubicBezTo>
                    <a:lnTo>
                      <a:pt x="6958330" y="767334"/>
                    </a:lnTo>
                    <a:cubicBezTo>
                      <a:pt x="6963664" y="777621"/>
                      <a:pt x="6966077" y="784606"/>
                      <a:pt x="6965568" y="788289"/>
                    </a:cubicBezTo>
                    <a:cubicBezTo>
                      <a:pt x="6964933" y="792480"/>
                      <a:pt x="6961124" y="799465"/>
                      <a:pt x="6954139" y="809244"/>
                    </a:cubicBezTo>
                    <a:lnTo>
                      <a:pt x="6878828" y="917448"/>
                    </a:lnTo>
                    <a:cubicBezTo>
                      <a:pt x="6796658" y="1031494"/>
                      <a:pt x="6748144" y="1096899"/>
                      <a:pt x="6733031" y="1113917"/>
                    </a:cubicBezTo>
                    <a:cubicBezTo>
                      <a:pt x="6717919" y="1130935"/>
                      <a:pt x="6698106" y="1141857"/>
                      <a:pt x="6673723" y="1146683"/>
                    </a:cubicBezTo>
                    <a:cubicBezTo>
                      <a:pt x="6650228" y="1151509"/>
                      <a:pt x="6633718" y="1158367"/>
                      <a:pt x="6623939" y="1167130"/>
                    </a:cubicBezTo>
                    <a:cubicBezTo>
                      <a:pt x="6614160" y="1175893"/>
                      <a:pt x="6607810" y="1189990"/>
                      <a:pt x="6604762" y="1209421"/>
                    </a:cubicBezTo>
                    <a:cubicBezTo>
                      <a:pt x="6600063" y="1239774"/>
                      <a:pt x="6609842" y="1261618"/>
                      <a:pt x="6634099" y="1274953"/>
                    </a:cubicBezTo>
                    <a:cubicBezTo>
                      <a:pt x="6658356" y="1288288"/>
                      <a:pt x="6700901" y="1295019"/>
                      <a:pt x="6761353" y="1295019"/>
                    </a:cubicBezTo>
                    <a:cubicBezTo>
                      <a:pt x="6871969" y="1295019"/>
                      <a:pt x="6931406" y="1268603"/>
                      <a:pt x="6939788" y="1215898"/>
                    </a:cubicBezTo>
                    <a:cubicBezTo>
                      <a:pt x="6942708" y="1197737"/>
                      <a:pt x="6939533" y="1181354"/>
                      <a:pt x="6930517" y="1166749"/>
                    </a:cubicBezTo>
                    <a:cubicBezTo>
                      <a:pt x="6920356" y="1149223"/>
                      <a:pt x="6916039" y="1135253"/>
                      <a:pt x="6917690" y="1124966"/>
                    </a:cubicBezTo>
                    <a:cubicBezTo>
                      <a:pt x="6921119" y="1103122"/>
                      <a:pt x="6938899" y="1070737"/>
                      <a:pt x="6971030" y="1027684"/>
                    </a:cubicBezTo>
                    <a:cubicBezTo>
                      <a:pt x="7003161" y="984631"/>
                      <a:pt x="7025767" y="962787"/>
                      <a:pt x="7038848" y="962152"/>
                    </a:cubicBezTo>
                    <a:cubicBezTo>
                      <a:pt x="7039102" y="962152"/>
                      <a:pt x="7039229" y="962152"/>
                      <a:pt x="7039482" y="962152"/>
                    </a:cubicBezTo>
                    <a:cubicBezTo>
                      <a:pt x="7051802" y="962152"/>
                      <a:pt x="7066153" y="979297"/>
                      <a:pt x="7082663" y="1013587"/>
                    </a:cubicBezTo>
                    <a:cubicBezTo>
                      <a:pt x="7099300" y="1048512"/>
                      <a:pt x="7106031" y="1075944"/>
                      <a:pt x="7102982" y="1095883"/>
                    </a:cubicBezTo>
                    <a:cubicBezTo>
                      <a:pt x="7100062" y="1114679"/>
                      <a:pt x="7090156" y="1128014"/>
                      <a:pt x="7073265" y="1135888"/>
                    </a:cubicBezTo>
                    <a:cubicBezTo>
                      <a:pt x="7042912" y="1150493"/>
                      <a:pt x="7025767" y="1170432"/>
                      <a:pt x="7021703" y="1195959"/>
                    </a:cubicBezTo>
                    <a:cubicBezTo>
                      <a:pt x="7014972" y="1239012"/>
                      <a:pt x="7034783" y="1267206"/>
                      <a:pt x="7081266" y="1280541"/>
                    </a:cubicBezTo>
                    <a:cubicBezTo>
                      <a:pt x="7116444" y="1290193"/>
                      <a:pt x="7180199" y="1295146"/>
                      <a:pt x="7272528" y="1295146"/>
                    </a:cubicBezTo>
                    <a:cubicBezTo>
                      <a:pt x="7392924" y="1295146"/>
                      <a:pt x="7476998" y="1287399"/>
                      <a:pt x="7524750" y="1271905"/>
                    </a:cubicBezTo>
                    <a:cubicBezTo>
                      <a:pt x="7572502" y="1256411"/>
                      <a:pt x="7599680" y="1228090"/>
                      <a:pt x="7606156" y="1186815"/>
                    </a:cubicBezTo>
                    <a:cubicBezTo>
                      <a:pt x="7610729" y="1157732"/>
                      <a:pt x="7601585" y="1137031"/>
                      <a:pt x="7578598" y="1124966"/>
                    </a:cubicBezTo>
                    <a:cubicBezTo>
                      <a:pt x="7554214" y="1111631"/>
                      <a:pt x="7537069" y="1098550"/>
                      <a:pt x="7527290" y="1085850"/>
                    </a:cubicBezTo>
                    <a:cubicBezTo>
                      <a:pt x="7506589" y="1059180"/>
                      <a:pt x="7477252" y="1001903"/>
                      <a:pt x="7439279" y="913892"/>
                    </a:cubicBezTo>
                    <a:lnTo>
                      <a:pt x="7403719" y="831088"/>
                    </a:lnTo>
                    <a:cubicBezTo>
                      <a:pt x="7399528" y="820166"/>
                      <a:pt x="7397623" y="813562"/>
                      <a:pt x="7398004" y="811022"/>
                    </a:cubicBezTo>
                    <a:cubicBezTo>
                      <a:pt x="7398639" y="807339"/>
                      <a:pt x="7402956" y="800481"/>
                      <a:pt x="7410957" y="790067"/>
                    </a:cubicBezTo>
                    <a:lnTo>
                      <a:pt x="7481697" y="695452"/>
                    </a:lnTo>
                    <a:cubicBezTo>
                      <a:pt x="7545197" y="617855"/>
                      <a:pt x="7582027" y="573405"/>
                      <a:pt x="7592441" y="562229"/>
                    </a:cubicBezTo>
                    <a:cubicBezTo>
                      <a:pt x="7602855" y="551053"/>
                      <a:pt x="7617079" y="540893"/>
                      <a:pt x="7635240" y="531749"/>
                    </a:cubicBezTo>
                    <a:cubicBezTo>
                      <a:pt x="7668514" y="515366"/>
                      <a:pt x="7689595" y="503301"/>
                      <a:pt x="7698486" y="495427"/>
                    </a:cubicBezTo>
                    <a:cubicBezTo>
                      <a:pt x="7707376" y="487553"/>
                      <a:pt x="7712964" y="475742"/>
                      <a:pt x="7715377" y="459994"/>
                    </a:cubicBezTo>
                    <a:cubicBezTo>
                      <a:pt x="7719949" y="430911"/>
                      <a:pt x="7709916" y="408432"/>
                      <a:pt x="7685405" y="392684"/>
                    </a:cubicBezTo>
                    <a:cubicBezTo>
                      <a:pt x="7667625" y="381762"/>
                      <a:pt x="7633716" y="376301"/>
                      <a:pt x="7583551" y="376301"/>
                    </a:cubicBezTo>
                    <a:close/>
                    <a:moveTo>
                      <a:pt x="3316097" y="377190"/>
                    </a:moveTo>
                    <a:cubicBezTo>
                      <a:pt x="3248025" y="377825"/>
                      <a:pt x="3141345" y="405638"/>
                      <a:pt x="2996184" y="460883"/>
                    </a:cubicBezTo>
                    <a:cubicBezTo>
                      <a:pt x="2935732" y="484505"/>
                      <a:pt x="2902458" y="516636"/>
                      <a:pt x="2896108" y="557276"/>
                    </a:cubicBezTo>
                    <a:cubicBezTo>
                      <a:pt x="2894076" y="569976"/>
                      <a:pt x="2894838" y="580009"/>
                      <a:pt x="2898267" y="587248"/>
                    </a:cubicBezTo>
                    <a:cubicBezTo>
                      <a:pt x="2901696" y="594487"/>
                      <a:pt x="2910459" y="605155"/>
                      <a:pt x="2924429" y="619125"/>
                    </a:cubicBezTo>
                    <a:cubicBezTo>
                      <a:pt x="2938907" y="633095"/>
                      <a:pt x="2947035" y="651383"/>
                      <a:pt x="2948559" y="674116"/>
                    </a:cubicBezTo>
                    <a:cubicBezTo>
                      <a:pt x="2950083" y="696849"/>
                      <a:pt x="2946400" y="736981"/>
                      <a:pt x="2937383" y="794639"/>
                    </a:cubicBezTo>
                    <a:cubicBezTo>
                      <a:pt x="2924683" y="875284"/>
                      <a:pt x="2909570" y="953262"/>
                      <a:pt x="2891790" y="1028446"/>
                    </a:cubicBezTo>
                    <a:cubicBezTo>
                      <a:pt x="2881122" y="1072134"/>
                      <a:pt x="2861691" y="1106424"/>
                      <a:pt x="2833497" y="1131189"/>
                    </a:cubicBezTo>
                    <a:cubicBezTo>
                      <a:pt x="2812288" y="1149350"/>
                      <a:pt x="2798445" y="1162685"/>
                      <a:pt x="2791968" y="1171194"/>
                    </a:cubicBezTo>
                    <a:cubicBezTo>
                      <a:pt x="2785491" y="1179703"/>
                      <a:pt x="2781300" y="1189990"/>
                      <a:pt x="2779395" y="1202182"/>
                    </a:cubicBezTo>
                    <a:cubicBezTo>
                      <a:pt x="2774315" y="1234313"/>
                      <a:pt x="2790063" y="1257808"/>
                      <a:pt x="2826639" y="1272667"/>
                    </a:cubicBezTo>
                    <a:cubicBezTo>
                      <a:pt x="2863215" y="1287526"/>
                      <a:pt x="2923032" y="1294892"/>
                      <a:pt x="3006090" y="1294892"/>
                    </a:cubicBezTo>
                    <a:cubicBezTo>
                      <a:pt x="3070352" y="1294892"/>
                      <a:pt x="3130423" y="1286764"/>
                      <a:pt x="3186430" y="1270381"/>
                    </a:cubicBezTo>
                    <a:cubicBezTo>
                      <a:pt x="3237865" y="1255268"/>
                      <a:pt x="3266821" y="1227963"/>
                      <a:pt x="3272917" y="1188466"/>
                    </a:cubicBezTo>
                    <a:cubicBezTo>
                      <a:pt x="3275457" y="1172083"/>
                      <a:pt x="3272282" y="1150874"/>
                      <a:pt x="3263519" y="1124839"/>
                    </a:cubicBezTo>
                    <a:cubicBezTo>
                      <a:pt x="3256280" y="1102360"/>
                      <a:pt x="3252978" y="1080897"/>
                      <a:pt x="3253867" y="1060323"/>
                    </a:cubicBezTo>
                    <a:cubicBezTo>
                      <a:pt x="3254756" y="1039749"/>
                      <a:pt x="3260344" y="996061"/>
                      <a:pt x="3270758" y="929386"/>
                    </a:cubicBezTo>
                    <a:cubicBezTo>
                      <a:pt x="3284728" y="840232"/>
                      <a:pt x="3298698" y="771779"/>
                      <a:pt x="3312668" y="723900"/>
                    </a:cubicBezTo>
                    <a:cubicBezTo>
                      <a:pt x="3328162" y="672973"/>
                      <a:pt x="3356229" y="647446"/>
                      <a:pt x="3396742" y="647446"/>
                    </a:cubicBezTo>
                    <a:cubicBezTo>
                      <a:pt x="3450717" y="647446"/>
                      <a:pt x="3468370" y="706882"/>
                      <a:pt x="3449701" y="825754"/>
                    </a:cubicBezTo>
                    <a:cubicBezTo>
                      <a:pt x="3439033" y="893699"/>
                      <a:pt x="3426587" y="961009"/>
                      <a:pt x="3412363" y="1027684"/>
                    </a:cubicBezTo>
                    <a:cubicBezTo>
                      <a:pt x="3406140" y="1057402"/>
                      <a:pt x="3400298" y="1077849"/>
                      <a:pt x="3395091" y="1089025"/>
                    </a:cubicBezTo>
                    <a:cubicBezTo>
                      <a:pt x="3389884" y="1100201"/>
                      <a:pt x="3380232" y="1112266"/>
                      <a:pt x="3366389" y="1124966"/>
                    </a:cubicBezTo>
                    <a:cubicBezTo>
                      <a:pt x="3342386" y="1146810"/>
                      <a:pt x="3328289" y="1160780"/>
                      <a:pt x="3323717" y="1166749"/>
                    </a:cubicBezTo>
                    <a:cubicBezTo>
                      <a:pt x="3319145" y="1172718"/>
                      <a:pt x="3315843" y="1183386"/>
                      <a:pt x="3313430" y="1198626"/>
                    </a:cubicBezTo>
                    <a:cubicBezTo>
                      <a:pt x="3308096" y="1232535"/>
                      <a:pt x="3318383" y="1256284"/>
                      <a:pt x="3344418" y="1269619"/>
                    </a:cubicBezTo>
                    <a:cubicBezTo>
                      <a:pt x="3376803" y="1286637"/>
                      <a:pt x="3443478" y="1295146"/>
                      <a:pt x="3544443" y="1295146"/>
                    </a:cubicBezTo>
                    <a:cubicBezTo>
                      <a:pt x="3712337" y="1295146"/>
                      <a:pt x="3801872" y="1259078"/>
                      <a:pt x="3813175" y="1186942"/>
                    </a:cubicBezTo>
                    <a:cubicBezTo>
                      <a:pt x="3815334" y="1172972"/>
                      <a:pt x="3814445" y="1161415"/>
                      <a:pt x="3810508" y="1152398"/>
                    </a:cubicBezTo>
                    <a:cubicBezTo>
                      <a:pt x="3793363" y="1113536"/>
                      <a:pt x="3784473" y="1083310"/>
                      <a:pt x="3783838" y="1061466"/>
                    </a:cubicBezTo>
                    <a:cubicBezTo>
                      <a:pt x="3783203" y="1039622"/>
                      <a:pt x="3790061" y="977773"/>
                      <a:pt x="3804412" y="875919"/>
                    </a:cubicBezTo>
                    <a:cubicBezTo>
                      <a:pt x="3819779" y="781304"/>
                      <a:pt x="3831590" y="723138"/>
                      <a:pt x="3839972" y="701294"/>
                    </a:cubicBezTo>
                    <a:cubicBezTo>
                      <a:pt x="3847211" y="682498"/>
                      <a:pt x="3858768" y="666877"/>
                      <a:pt x="3874389" y="654431"/>
                    </a:cubicBezTo>
                    <a:cubicBezTo>
                      <a:pt x="3890010" y="641985"/>
                      <a:pt x="3906901" y="635762"/>
                      <a:pt x="3924681" y="635762"/>
                    </a:cubicBezTo>
                    <a:cubicBezTo>
                      <a:pt x="3960241" y="635762"/>
                      <a:pt x="3981069" y="654812"/>
                      <a:pt x="3986911" y="693039"/>
                    </a:cubicBezTo>
                    <a:cubicBezTo>
                      <a:pt x="3992118" y="725170"/>
                      <a:pt x="3988308" y="782193"/>
                      <a:pt x="3975481" y="863981"/>
                    </a:cubicBezTo>
                    <a:cubicBezTo>
                      <a:pt x="3953383" y="1004697"/>
                      <a:pt x="3932047" y="1087374"/>
                      <a:pt x="3911473" y="1112266"/>
                    </a:cubicBezTo>
                    <a:cubicBezTo>
                      <a:pt x="3889375" y="1139571"/>
                      <a:pt x="3876294" y="1156335"/>
                      <a:pt x="3872357" y="1162812"/>
                    </a:cubicBezTo>
                    <a:cubicBezTo>
                      <a:pt x="3868420" y="1169289"/>
                      <a:pt x="3865499" y="1178433"/>
                      <a:pt x="3863594" y="1190498"/>
                    </a:cubicBezTo>
                    <a:cubicBezTo>
                      <a:pt x="3858641" y="1221994"/>
                      <a:pt x="3876675" y="1247521"/>
                      <a:pt x="3917569" y="1266952"/>
                    </a:cubicBezTo>
                    <a:cubicBezTo>
                      <a:pt x="3958463" y="1286383"/>
                      <a:pt x="4014851" y="1296035"/>
                      <a:pt x="4086606" y="1296035"/>
                    </a:cubicBezTo>
                    <a:cubicBezTo>
                      <a:pt x="4249039" y="1296035"/>
                      <a:pt x="4336415" y="1257173"/>
                      <a:pt x="4348607" y="1179576"/>
                    </a:cubicBezTo>
                    <a:cubicBezTo>
                      <a:pt x="4350131" y="1169924"/>
                      <a:pt x="4349877" y="1162177"/>
                      <a:pt x="4347845" y="1156335"/>
                    </a:cubicBezTo>
                    <a:cubicBezTo>
                      <a:pt x="4345813" y="1150493"/>
                      <a:pt x="4339590" y="1138936"/>
                      <a:pt x="4329430" y="1121283"/>
                    </a:cubicBezTo>
                    <a:cubicBezTo>
                      <a:pt x="4312412" y="1092200"/>
                      <a:pt x="4306951" y="1058291"/>
                      <a:pt x="4313047" y="1019429"/>
                    </a:cubicBezTo>
                    <a:cubicBezTo>
                      <a:pt x="4313936" y="1013968"/>
                      <a:pt x="4315587" y="1004824"/>
                      <a:pt x="4318127" y="992124"/>
                    </a:cubicBezTo>
                    <a:cubicBezTo>
                      <a:pt x="4321937" y="971550"/>
                      <a:pt x="4327779" y="935736"/>
                      <a:pt x="4335780" y="884809"/>
                    </a:cubicBezTo>
                    <a:cubicBezTo>
                      <a:pt x="4348226" y="805434"/>
                      <a:pt x="4356227" y="757809"/>
                      <a:pt x="4359783" y="742061"/>
                    </a:cubicBezTo>
                    <a:cubicBezTo>
                      <a:pt x="4368038" y="695960"/>
                      <a:pt x="4373753" y="663194"/>
                      <a:pt x="4376801" y="643890"/>
                    </a:cubicBezTo>
                    <a:cubicBezTo>
                      <a:pt x="4390898" y="554228"/>
                      <a:pt x="4378198" y="486918"/>
                      <a:pt x="4338828" y="441960"/>
                    </a:cubicBezTo>
                    <a:cubicBezTo>
                      <a:pt x="4301363" y="398907"/>
                      <a:pt x="4247769" y="377444"/>
                      <a:pt x="4178173" y="377444"/>
                    </a:cubicBezTo>
                    <a:cubicBezTo>
                      <a:pt x="4089146" y="377444"/>
                      <a:pt x="4003421" y="415925"/>
                      <a:pt x="3921252" y="492887"/>
                    </a:cubicBezTo>
                    <a:cubicBezTo>
                      <a:pt x="3895344" y="517144"/>
                      <a:pt x="3879342" y="529209"/>
                      <a:pt x="3873373" y="529209"/>
                    </a:cubicBezTo>
                    <a:cubicBezTo>
                      <a:pt x="3864737" y="529209"/>
                      <a:pt x="3855847" y="515620"/>
                      <a:pt x="3846576" y="488315"/>
                    </a:cubicBezTo>
                    <a:cubicBezTo>
                      <a:pt x="3823081" y="414401"/>
                      <a:pt x="3766312" y="377317"/>
                      <a:pt x="3676142" y="377317"/>
                    </a:cubicBezTo>
                    <a:cubicBezTo>
                      <a:pt x="3629660" y="377317"/>
                      <a:pt x="3582670" y="388366"/>
                      <a:pt x="3534918" y="410464"/>
                    </a:cubicBezTo>
                    <a:cubicBezTo>
                      <a:pt x="3487166" y="432562"/>
                      <a:pt x="3445764" y="462407"/>
                      <a:pt x="3410712" y="499999"/>
                    </a:cubicBezTo>
                    <a:cubicBezTo>
                      <a:pt x="3387217" y="526034"/>
                      <a:pt x="3370834" y="539115"/>
                      <a:pt x="3361690" y="539115"/>
                    </a:cubicBezTo>
                    <a:cubicBezTo>
                      <a:pt x="3344418" y="539115"/>
                      <a:pt x="3338322" y="522732"/>
                      <a:pt x="3343529" y="489966"/>
                    </a:cubicBezTo>
                    <a:cubicBezTo>
                      <a:pt x="3344418" y="483870"/>
                      <a:pt x="3345942" y="475996"/>
                      <a:pt x="3348101" y="466344"/>
                    </a:cubicBezTo>
                    <a:cubicBezTo>
                      <a:pt x="3349625" y="456692"/>
                      <a:pt x="3350387" y="451485"/>
                      <a:pt x="3350514" y="450850"/>
                    </a:cubicBezTo>
                    <a:cubicBezTo>
                      <a:pt x="3358261" y="401701"/>
                      <a:pt x="3346704" y="377190"/>
                      <a:pt x="3315970" y="377190"/>
                    </a:cubicBezTo>
                    <a:close/>
                    <a:moveTo>
                      <a:pt x="6589014" y="0"/>
                    </a:moveTo>
                    <a:cubicBezTo>
                      <a:pt x="6582537" y="0"/>
                      <a:pt x="6573393" y="1778"/>
                      <a:pt x="6561455" y="5461"/>
                    </a:cubicBezTo>
                    <a:cubicBezTo>
                      <a:pt x="6522847" y="17526"/>
                      <a:pt x="6483985" y="25654"/>
                      <a:pt x="6444742" y="29591"/>
                    </a:cubicBezTo>
                    <a:cubicBezTo>
                      <a:pt x="6405499" y="33528"/>
                      <a:pt x="6343777" y="35560"/>
                      <a:pt x="6259576" y="35560"/>
                    </a:cubicBezTo>
                    <a:lnTo>
                      <a:pt x="5843524" y="35560"/>
                    </a:lnTo>
                    <a:cubicBezTo>
                      <a:pt x="5783072" y="35560"/>
                      <a:pt x="5741924" y="38227"/>
                      <a:pt x="5719953" y="43688"/>
                    </a:cubicBezTo>
                    <a:cubicBezTo>
                      <a:pt x="5702427" y="48514"/>
                      <a:pt x="5687441" y="58547"/>
                      <a:pt x="5674741" y="73660"/>
                    </a:cubicBezTo>
                    <a:cubicBezTo>
                      <a:pt x="5662041" y="88773"/>
                      <a:pt x="5654294" y="106045"/>
                      <a:pt x="5651246" y="125476"/>
                    </a:cubicBezTo>
                    <a:cubicBezTo>
                      <a:pt x="5645658" y="161290"/>
                      <a:pt x="5657342" y="184277"/>
                      <a:pt x="5686552" y="194564"/>
                    </a:cubicBezTo>
                    <a:cubicBezTo>
                      <a:pt x="5705983" y="201295"/>
                      <a:pt x="5718556" y="207010"/>
                      <a:pt x="5724271" y="211836"/>
                    </a:cubicBezTo>
                    <a:cubicBezTo>
                      <a:pt x="5729986" y="216662"/>
                      <a:pt x="5734558" y="225171"/>
                      <a:pt x="5738114" y="237363"/>
                    </a:cubicBezTo>
                    <a:cubicBezTo>
                      <a:pt x="5754370" y="298577"/>
                      <a:pt x="5744210" y="446278"/>
                      <a:pt x="5707507" y="680339"/>
                    </a:cubicBezTo>
                    <a:cubicBezTo>
                      <a:pt x="5683123" y="835533"/>
                      <a:pt x="5654929" y="958977"/>
                      <a:pt x="5622671" y="1050544"/>
                    </a:cubicBezTo>
                    <a:cubicBezTo>
                      <a:pt x="5614797" y="1073023"/>
                      <a:pt x="5606034" y="1089914"/>
                      <a:pt x="5596509" y="1101471"/>
                    </a:cubicBezTo>
                    <a:cubicBezTo>
                      <a:pt x="5586984" y="1113028"/>
                      <a:pt x="5573395" y="1122680"/>
                      <a:pt x="5555869" y="1130554"/>
                    </a:cubicBezTo>
                    <a:cubicBezTo>
                      <a:pt x="5530723" y="1142619"/>
                      <a:pt x="5514340" y="1152652"/>
                      <a:pt x="5506593" y="1160526"/>
                    </a:cubicBezTo>
                    <a:cubicBezTo>
                      <a:pt x="5498846" y="1168400"/>
                      <a:pt x="5493639" y="1181100"/>
                      <a:pt x="5490845" y="1198753"/>
                    </a:cubicBezTo>
                    <a:cubicBezTo>
                      <a:pt x="5486908" y="1223645"/>
                      <a:pt x="5491480" y="1242822"/>
                      <a:pt x="5504434" y="1256538"/>
                    </a:cubicBezTo>
                    <a:cubicBezTo>
                      <a:pt x="5517388" y="1270254"/>
                      <a:pt x="5537708" y="1276985"/>
                      <a:pt x="5565140" y="1276985"/>
                    </a:cubicBezTo>
                    <a:lnTo>
                      <a:pt x="6251702" y="1276985"/>
                    </a:lnTo>
                    <a:cubicBezTo>
                      <a:pt x="6309106" y="1278763"/>
                      <a:pt x="6354572" y="1283335"/>
                      <a:pt x="6387973" y="1290574"/>
                    </a:cubicBezTo>
                    <a:cubicBezTo>
                      <a:pt x="6406769" y="1294257"/>
                      <a:pt x="6421374" y="1296035"/>
                      <a:pt x="6431661" y="1296035"/>
                    </a:cubicBezTo>
                    <a:cubicBezTo>
                      <a:pt x="6444107" y="1296035"/>
                      <a:pt x="6454902" y="1292479"/>
                      <a:pt x="6464046" y="1285621"/>
                    </a:cubicBezTo>
                    <a:cubicBezTo>
                      <a:pt x="6473190" y="1278763"/>
                      <a:pt x="6485636" y="1264920"/>
                      <a:pt x="6501257" y="1244219"/>
                    </a:cubicBezTo>
                    <a:cubicBezTo>
                      <a:pt x="6532245" y="1201801"/>
                      <a:pt x="6560312" y="1153287"/>
                      <a:pt x="6585585" y="1098677"/>
                    </a:cubicBezTo>
                    <a:cubicBezTo>
                      <a:pt x="6610858" y="1044067"/>
                      <a:pt x="6626352" y="998601"/>
                      <a:pt x="6632067" y="962279"/>
                    </a:cubicBezTo>
                    <a:cubicBezTo>
                      <a:pt x="6637274" y="928878"/>
                      <a:pt x="6634226" y="901192"/>
                      <a:pt x="6622796" y="879094"/>
                    </a:cubicBezTo>
                    <a:cubicBezTo>
                      <a:pt x="6611366" y="856996"/>
                      <a:pt x="6594348" y="845947"/>
                      <a:pt x="6571742" y="845947"/>
                    </a:cubicBezTo>
                    <a:cubicBezTo>
                      <a:pt x="6552311" y="845947"/>
                      <a:pt x="6535547" y="852043"/>
                      <a:pt x="6521577" y="864108"/>
                    </a:cubicBezTo>
                    <a:cubicBezTo>
                      <a:pt x="6507607" y="876173"/>
                      <a:pt x="6490208" y="899922"/>
                      <a:pt x="6469507" y="935101"/>
                    </a:cubicBezTo>
                    <a:cubicBezTo>
                      <a:pt x="6433947" y="996315"/>
                      <a:pt x="6393815" y="1038606"/>
                      <a:pt x="6349238" y="1061974"/>
                    </a:cubicBezTo>
                    <a:cubicBezTo>
                      <a:pt x="6304661" y="1085342"/>
                      <a:pt x="6241669" y="1097026"/>
                      <a:pt x="6160770" y="1097026"/>
                    </a:cubicBezTo>
                    <a:cubicBezTo>
                      <a:pt x="6108446" y="1097026"/>
                      <a:pt x="6071616" y="1093597"/>
                      <a:pt x="6050280" y="1086612"/>
                    </a:cubicBezTo>
                    <a:cubicBezTo>
                      <a:pt x="6028944" y="1079627"/>
                      <a:pt x="6017641" y="1067054"/>
                      <a:pt x="6016117" y="1048893"/>
                    </a:cubicBezTo>
                    <a:cubicBezTo>
                      <a:pt x="6014593" y="1034288"/>
                      <a:pt x="6015609" y="1004443"/>
                      <a:pt x="6019292" y="959358"/>
                    </a:cubicBezTo>
                    <a:cubicBezTo>
                      <a:pt x="6022975" y="914273"/>
                      <a:pt x="6026912" y="877316"/>
                      <a:pt x="6031357" y="848868"/>
                    </a:cubicBezTo>
                    <a:cubicBezTo>
                      <a:pt x="6038723" y="802132"/>
                      <a:pt x="6048121" y="770255"/>
                      <a:pt x="6059805" y="752983"/>
                    </a:cubicBezTo>
                    <a:cubicBezTo>
                      <a:pt x="6071489" y="735711"/>
                      <a:pt x="6089396" y="727075"/>
                      <a:pt x="6113653" y="727075"/>
                    </a:cubicBezTo>
                    <a:cubicBezTo>
                      <a:pt x="6176772" y="727075"/>
                      <a:pt x="6206998" y="761365"/>
                      <a:pt x="6204331" y="829818"/>
                    </a:cubicBezTo>
                    <a:cubicBezTo>
                      <a:pt x="6202934" y="863219"/>
                      <a:pt x="6204839" y="885190"/>
                      <a:pt x="6210173" y="895731"/>
                    </a:cubicBezTo>
                    <a:cubicBezTo>
                      <a:pt x="6215507" y="906272"/>
                      <a:pt x="6227318" y="911606"/>
                      <a:pt x="6245733" y="911606"/>
                    </a:cubicBezTo>
                    <a:cubicBezTo>
                      <a:pt x="6275451" y="911606"/>
                      <a:pt x="6300216" y="894969"/>
                      <a:pt x="6320028" y="861568"/>
                    </a:cubicBezTo>
                    <a:cubicBezTo>
                      <a:pt x="6356096" y="800354"/>
                      <a:pt x="6381623" y="721868"/>
                      <a:pt x="6396609" y="625983"/>
                    </a:cubicBezTo>
                    <a:cubicBezTo>
                      <a:pt x="6404229" y="577469"/>
                      <a:pt x="6407658" y="530987"/>
                      <a:pt x="6406769" y="486410"/>
                    </a:cubicBezTo>
                    <a:cubicBezTo>
                      <a:pt x="6405880" y="441833"/>
                      <a:pt x="6401181" y="410718"/>
                      <a:pt x="6392672" y="393192"/>
                    </a:cubicBezTo>
                    <a:cubicBezTo>
                      <a:pt x="6380734" y="369570"/>
                      <a:pt x="6363716" y="357759"/>
                      <a:pt x="6341618" y="357759"/>
                    </a:cubicBezTo>
                    <a:cubicBezTo>
                      <a:pt x="6326505" y="357759"/>
                      <a:pt x="6312408" y="363220"/>
                      <a:pt x="6299327" y="374142"/>
                    </a:cubicBezTo>
                    <a:cubicBezTo>
                      <a:pt x="6287008" y="383794"/>
                      <a:pt x="6277864" y="395224"/>
                      <a:pt x="6271768" y="408305"/>
                    </a:cubicBezTo>
                    <a:cubicBezTo>
                      <a:pt x="6265672" y="421386"/>
                      <a:pt x="6257925" y="445516"/>
                      <a:pt x="6248654" y="480568"/>
                    </a:cubicBezTo>
                    <a:cubicBezTo>
                      <a:pt x="6241669" y="507873"/>
                      <a:pt x="6232271" y="526796"/>
                      <a:pt x="6220333" y="537464"/>
                    </a:cubicBezTo>
                    <a:cubicBezTo>
                      <a:pt x="6208395" y="548132"/>
                      <a:pt x="6191123" y="553339"/>
                      <a:pt x="6168517" y="553339"/>
                    </a:cubicBezTo>
                    <a:cubicBezTo>
                      <a:pt x="6122670" y="553339"/>
                      <a:pt x="6094984" y="548894"/>
                      <a:pt x="6085586" y="540131"/>
                    </a:cubicBezTo>
                    <a:cubicBezTo>
                      <a:pt x="6076188" y="531368"/>
                      <a:pt x="6074283" y="508762"/>
                      <a:pt x="6079998" y="472313"/>
                    </a:cubicBezTo>
                    <a:cubicBezTo>
                      <a:pt x="6094476" y="380111"/>
                      <a:pt x="6104128" y="322834"/>
                      <a:pt x="6108954" y="300482"/>
                    </a:cubicBezTo>
                    <a:cubicBezTo>
                      <a:pt x="6113780" y="278130"/>
                      <a:pt x="6120765" y="260096"/>
                      <a:pt x="6129909" y="246761"/>
                    </a:cubicBezTo>
                    <a:cubicBezTo>
                      <a:pt x="6147308" y="221869"/>
                      <a:pt x="6187059" y="209423"/>
                      <a:pt x="6249162" y="209423"/>
                    </a:cubicBezTo>
                    <a:cubicBezTo>
                      <a:pt x="6332220" y="209423"/>
                      <a:pt x="6391021" y="216281"/>
                      <a:pt x="6425311" y="229870"/>
                    </a:cubicBezTo>
                    <a:cubicBezTo>
                      <a:pt x="6459601" y="243459"/>
                      <a:pt x="6485382" y="270637"/>
                      <a:pt x="6502781" y="311277"/>
                    </a:cubicBezTo>
                    <a:cubicBezTo>
                      <a:pt x="6514973" y="339725"/>
                      <a:pt x="6525514" y="358140"/>
                      <a:pt x="6534277" y="366268"/>
                    </a:cubicBezTo>
                    <a:cubicBezTo>
                      <a:pt x="6543040" y="374396"/>
                      <a:pt x="6556248" y="378587"/>
                      <a:pt x="6574028" y="378587"/>
                    </a:cubicBezTo>
                    <a:cubicBezTo>
                      <a:pt x="6599936" y="378587"/>
                      <a:pt x="6622034" y="367284"/>
                      <a:pt x="6640449" y="344424"/>
                    </a:cubicBezTo>
                    <a:cubicBezTo>
                      <a:pt x="6658864" y="321564"/>
                      <a:pt x="6671183" y="290576"/>
                      <a:pt x="6677406" y="251206"/>
                    </a:cubicBezTo>
                    <a:cubicBezTo>
                      <a:pt x="6689725" y="172974"/>
                      <a:pt x="6682359" y="106299"/>
                      <a:pt x="6655435" y="51054"/>
                    </a:cubicBezTo>
                    <a:cubicBezTo>
                      <a:pt x="6639306" y="17018"/>
                      <a:pt x="6617081" y="0"/>
                      <a:pt x="6589014" y="0"/>
                    </a:cubicBezTo>
                    <a:close/>
                    <a:moveTo>
                      <a:pt x="1407668" y="10033"/>
                    </a:moveTo>
                    <a:cubicBezTo>
                      <a:pt x="1323467" y="10033"/>
                      <a:pt x="1238631" y="29464"/>
                      <a:pt x="1153287" y="68199"/>
                    </a:cubicBezTo>
                    <a:cubicBezTo>
                      <a:pt x="1041146" y="119126"/>
                      <a:pt x="945134" y="192786"/>
                      <a:pt x="865124" y="289179"/>
                    </a:cubicBezTo>
                    <a:cubicBezTo>
                      <a:pt x="773176" y="400177"/>
                      <a:pt x="716661" y="522986"/>
                      <a:pt x="695579" y="657479"/>
                    </a:cubicBezTo>
                    <a:cubicBezTo>
                      <a:pt x="677418" y="773303"/>
                      <a:pt x="689737" y="884301"/>
                      <a:pt x="732409" y="990346"/>
                    </a:cubicBezTo>
                    <a:cubicBezTo>
                      <a:pt x="775716" y="1099439"/>
                      <a:pt x="845312" y="1180465"/>
                      <a:pt x="941197" y="1233170"/>
                    </a:cubicBezTo>
                    <a:cubicBezTo>
                      <a:pt x="1023620" y="1278636"/>
                      <a:pt x="1109980" y="1301369"/>
                      <a:pt x="1200023" y="1301369"/>
                    </a:cubicBezTo>
                    <a:cubicBezTo>
                      <a:pt x="1286383" y="1301369"/>
                      <a:pt x="1372870" y="1279779"/>
                      <a:pt x="1459484" y="1236853"/>
                    </a:cubicBezTo>
                    <a:cubicBezTo>
                      <a:pt x="1496314" y="1218692"/>
                      <a:pt x="1525397" y="1207389"/>
                      <a:pt x="1546479" y="1203198"/>
                    </a:cubicBezTo>
                    <a:cubicBezTo>
                      <a:pt x="1583309" y="1195324"/>
                      <a:pt x="1608201" y="1186180"/>
                      <a:pt x="1621155" y="1175893"/>
                    </a:cubicBezTo>
                    <a:cubicBezTo>
                      <a:pt x="1651508" y="1151001"/>
                      <a:pt x="1679575" y="1116838"/>
                      <a:pt x="1705229" y="1073150"/>
                    </a:cubicBezTo>
                    <a:cubicBezTo>
                      <a:pt x="1730883" y="1029462"/>
                      <a:pt x="1746631" y="990092"/>
                      <a:pt x="1752092" y="954913"/>
                    </a:cubicBezTo>
                    <a:cubicBezTo>
                      <a:pt x="1756410" y="926973"/>
                      <a:pt x="1753489" y="903224"/>
                      <a:pt x="1743075" y="883539"/>
                    </a:cubicBezTo>
                    <a:cubicBezTo>
                      <a:pt x="1732661" y="863854"/>
                      <a:pt x="1718056" y="853948"/>
                      <a:pt x="1699133" y="853948"/>
                    </a:cubicBezTo>
                    <a:cubicBezTo>
                      <a:pt x="1686179" y="853948"/>
                      <a:pt x="1667764" y="864870"/>
                      <a:pt x="1643761" y="886714"/>
                    </a:cubicBezTo>
                    <a:cubicBezTo>
                      <a:pt x="1615948" y="912749"/>
                      <a:pt x="1579245" y="933958"/>
                      <a:pt x="1533779" y="950341"/>
                    </a:cubicBezTo>
                    <a:cubicBezTo>
                      <a:pt x="1488313" y="966724"/>
                      <a:pt x="1443736" y="974852"/>
                      <a:pt x="1399921" y="974852"/>
                    </a:cubicBezTo>
                    <a:cubicBezTo>
                      <a:pt x="1281176" y="974852"/>
                      <a:pt x="1199007" y="916940"/>
                      <a:pt x="1153541" y="801116"/>
                    </a:cubicBezTo>
                    <a:cubicBezTo>
                      <a:pt x="1120140" y="714375"/>
                      <a:pt x="1111758" y="618871"/>
                      <a:pt x="1128141" y="514604"/>
                    </a:cubicBezTo>
                    <a:cubicBezTo>
                      <a:pt x="1140079" y="438785"/>
                      <a:pt x="1165860" y="378333"/>
                      <a:pt x="1205611" y="333121"/>
                    </a:cubicBezTo>
                    <a:cubicBezTo>
                      <a:pt x="1245362" y="287909"/>
                      <a:pt x="1292987" y="265430"/>
                      <a:pt x="1348613" y="265430"/>
                    </a:cubicBezTo>
                    <a:cubicBezTo>
                      <a:pt x="1405890" y="265430"/>
                      <a:pt x="1457325" y="286004"/>
                      <a:pt x="1503299" y="327279"/>
                    </a:cubicBezTo>
                    <a:cubicBezTo>
                      <a:pt x="1521714" y="344297"/>
                      <a:pt x="1536573" y="363220"/>
                      <a:pt x="1547749" y="384175"/>
                    </a:cubicBezTo>
                    <a:cubicBezTo>
                      <a:pt x="1558925" y="405130"/>
                      <a:pt x="1572514" y="439547"/>
                      <a:pt x="1588262" y="487426"/>
                    </a:cubicBezTo>
                    <a:cubicBezTo>
                      <a:pt x="1599057" y="521335"/>
                      <a:pt x="1612138" y="545084"/>
                      <a:pt x="1627378" y="558419"/>
                    </a:cubicBezTo>
                    <a:cubicBezTo>
                      <a:pt x="1642618" y="571754"/>
                      <a:pt x="1663954" y="578485"/>
                      <a:pt x="1691386" y="578485"/>
                    </a:cubicBezTo>
                    <a:cubicBezTo>
                      <a:pt x="1721612" y="578485"/>
                      <a:pt x="1750314" y="569341"/>
                      <a:pt x="1777492" y="551180"/>
                    </a:cubicBezTo>
                    <a:cubicBezTo>
                      <a:pt x="1827657" y="517271"/>
                      <a:pt x="1858391" y="463550"/>
                      <a:pt x="1869948" y="390144"/>
                    </a:cubicBezTo>
                    <a:cubicBezTo>
                      <a:pt x="1886331" y="285877"/>
                      <a:pt x="1874139" y="198501"/>
                      <a:pt x="1833372" y="128270"/>
                    </a:cubicBezTo>
                    <a:cubicBezTo>
                      <a:pt x="1816862" y="99187"/>
                      <a:pt x="1794637" y="84582"/>
                      <a:pt x="1766570" y="84582"/>
                    </a:cubicBezTo>
                    <a:cubicBezTo>
                      <a:pt x="1757934" y="84582"/>
                      <a:pt x="1749933" y="85471"/>
                      <a:pt x="1742694" y="87249"/>
                    </a:cubicBezTo>
                    <a:cubicBezTo>
                      <a:pt x="1720215" y="92710"/>
                      <a:pt x="1704213" y="95377"/>
                      <a:pt x="1694434" y="95377"/>
                    </a:cubicBezTo>
                    <a:cubicBezTo>
                      <a:pt x="1680972" y="95377"/>
                      <a:pt x="1658366" y="86233"/>
                      <a:pt x="1626616" y="68072"/>
                    </a:cubicBezTo>
                    <a:cubicBezTo>
                      <a:pt x="1559560" y="29464"/>
                      <a:pt x="1486535" y="10033"/>
                      <a:pt x="1407668" y="10033"/>
                    </a:cubicBezTo>
                    <a:close/>
                    <a:moveTo>
                      <a:pt x="2427097" y="370205"/>
                    </a:moveTo>
                    <a:cubicBezTo>
                      <a:pt x="2285111" y="370205"/>
                      <a:pt x="2156968" y="418084"/>
                      <a:pt x="2042668" y="513969"/>
                    </a:cubicBezTo>
                    <a:cubicBezTo>
                      <a:pt x="1933448" y="604901"/>
                      <a:pt x="1867535" y="721995"/>
                      <a:pt x="1845056" y="864997"/>
                    </a:cubicBezTo>
                    <a:cubicBezTo>
                      <a:pt x="1824863" y="993521"/>
                      <a:pt x="1847342" y="1097788"/>
                      <a:pt x="1912493" y="1177798"/>
                    </a:cubicBezTo>
                    <a:cubicBezTo>
                      <a:pt x="1979422" y="1260221"/>
                      <a:pt x="2077339" y="1301496"/>
                      <a:pt x="2206371" y="1301496"/>
                    </a:cubicBezTo>
                    <a:cubicBezTo>
                      <a:pt x="2338578" y="1301496"/>
                      <a:pt x="2462911" y="1257554"/>
                      <a:pt x="2579243" y="1169670"/>
                    </a:cubicBezTo>
                    <a:cubicBezTo>
                      <a:pt x="2701163" y="1077468"/>
                      <a:pt x="2772410" y="965581"/>
                      <a:pt x="2792984" y="834009"/>
                    </a:cubicBezTo>
                    <a:cubicBezTo>
                      <a:pt x="2804795" y="758825"/>
                      <a:pt x="2799334" y="686689"/>
                      <a:pt x="2776728" y="617601"/>
                    </a:cubicBezTo>
                    <a:cubicBezTo>
                      <a:pt x="2754757" y="551561"/>
                      <a:pt x="2720213" y="497840"/>
                      <a:pt x="2673223" y="456565"/>
                    </a:cubicBezTo>
                    <a:cubicBezTo>
                      <a:pt x="2607818" y="398907"/>
                      <a:pt x="2525649" y="370205"/>
                      <a:pt x="2426843" y="370205"/>
                    </a:cubicBezTo>
                    <a:close/>
                    <a:moveTo>
                      <a:pt x="9646031" y="227330"/>
                    </a:moveTo>
                    <a:cubicBezTo>
                      <a:pt x="9525127" y="227330"/>
                      <a:pt x="9417812" y="270129"/>
                      <a:pt x="9323959" y="355600"/>
                    </a:cubicBezTo>
                    <a:cubicBezTo>
                      <a:pt x="9217660" y="451993"/>
                      <a:pt x="9151112" y="584835"/>
                      <a:pt x="9124569" y="753999"/>
                    </a:cubicBezTo>
                    <a:cubicBezTo>
                      <a:pt x="9097391" y="927354"/>
                      <a:pt x="9125458" y="1065911"/>
                      <a:pt x="9209151" y="1169670"/>
                    </a:cubicBezTo>
                    <a:cubicBezTo>
                      <a:pt x="9279509" y="1257554"/>
                      <a:pt x="9374632" y="1301496"/>
                      <a:pt x="9494520" y="1301496"/>
                    </a:cubicBezTo>
                    <a:cubicBezTo>
                      <a:pt x="9602978" y="1301496"/>
                      <a:pt x="9705848" y="1262126"/>
                      <a:pt x="9802876" y="1183259"/>
                    </a:cubicBezTo>
                    <a:cubicBezTo>
                      <a:pt x="9929749" y="1079627"/>
                      <a:pt x="10005949" y="946531"/>
                      <a:pt x="10031476" y="783971"/>
                    </a:cubicBezTo>
                    <a:cubicBezTo>
                      <a:pt x="10045446" y="694817"/>
                      <a:pt x="10041636" y="610870"/>
                      <a:pt x="10020046" y="532003"/>
                    </a:cubicBezTo>
                    <a:cubicBezTo>
                      <a:pt x="9991090" y="424053"/>
                      <a:pt x="9934448" y="342773"/>
                      <a:pt x="9850247" y="288290"/>
                    </a:cubicBezTo>
                    <a:cubicBezTo>
                      <a:pt x="9788017" y="247650"/>
                      <a:pt x="9720072" y="227330"/>
                      <a:pt x="9646031" y="227330"/>
                    </a:cubicBezTo>
                    <a:close/>
                    <a:moveTo>
                      <a:pt x="8685657" y="233680"/>
                    </a:moveTo>
                    <a:cubicBezTo>
                      <a:pt x="8543671" y="233680"/>
                      <a:pt x="8407019" y="280670"/>
                      <a:pt x="8275701" y="374650"/>
                    </a:cubicBezTo>
                    <a:cubicBezTo>
                      <a:pt x="8239633" y="401320"/>
                      <a:pt x="8209534" y="429641"/>
                      <a:pt x="8185404" y="459740"/>
                    </a:cubicBezTo>
                    <a:cubicBezTo>
                      <a:pt x="8161274" y="489839"/>
                      <a:pt x="8147304" y="516636"/>
                      <a:pt x="8143621" y="540258"/>
                    </a:cubicBezTo>
                    <a:cubicBezTo>
                      <a:pt x="8139557" y="566293"/>
                      <a:pt x="8146415" y="590423"/>
                      <a:pt x="8164195" y="612521"/>
                    </a:cubicBezTo>
                    <a:cubicBezTo>
                      <a:pt x="8181975" y="634619"/>
                      <a:pt x="8203692" y="645668"/>
                      <a:pt x="8228965" y="645668"/>
                    </a:cubicBezTo>
                    <a:cubicBezTo>
                      <a:pt x="8248396" y="645668"/>
                      <a:pt x="8264906" y="640207"/>
                      <a:pt x="8278495" y="629285"/>
                    </a:cubicBezTo>
                    <a:cubicBezTo>
                      <a:pt x="8329295" y="587502"/>
                      <a:pt x="8361807" y="562737"/>
                      <a:pt x="8375904" y="555117"/>
                    </a:cubicBezTo>
                    <a:cubicBezTo>
                      <a:pt x="8390001" y="547497"/>
                      <a:pt x="8409559" y="543687"/>
                      <a:pt x="8434324" y="543687"/>
                    </a:cubicBezTo>
                    <a:cubicBezTo>
                      <a:pt x="8460740" y="543687"/>
                      <a:pt x="8480425" y="552704"/>
                      <a:pt x="8493252" y="570484"/>
                    </a:cubicBezTo>
                    <a:cubicBezTo>
                      <a:pt x="8506079" y="588264"/>
                      <a:pt x="8510143" y="612521"/>
                      <a:pt x="8505317" y="642747"/>
                    </a:cubicBezTo>
                    <a:cubicBezTo>
                      <a:pt x="8499729" y="677926"/>
                      <a:pt x="8480298" y="719709"/>
                      <a:pt x="8446770" y="768223"/>
                    </a:cubicBezTo>
                    <a:cubicBezTo>
                      <a:pt x="8381619" y="863473"/>
                      <a:pt x="8288274" y="966216"/>
                      <a:pt x="8166862" y="1076579"/>
                    </a:cubicBezTo>
                    <a:cubicBezTo>
                      <a:pt x="8101457" y="1136015"/>
                      <a:pt x="8062468" y="1172591"/>
                      <a:pt x="8050022" y="1186180"/>
                    </a:cubicBezTo>
                    <a:cubicBezTo>
                      <a:pt x="8037576" y="1199769"/>
                      <a:pt x="8030210" y="1214501"/>
                      <a:pt x="8027670" y="1230249"/>
                    </a:cubicBezTo>
                    <a:cubicBezTo>
                      <a:pt x="8022844" y="1261237"/>
                      <a:pt x="8044688" y="1276604"/>
                      <a:pt x="8093202" y="1276604"/>
                    </a:cubicBezTo>
                    <a:lnTo>
                      <a:pt x="8644509" y="1276604"/>
                    </a:lnTo>
                    <a:cubicBezTo>
                      <a:pt x="8669909" y="1276604"/>
                      <a:pt x="8686927" y="1279017"/>
                      <a:pt x="8695563" y="1283843"/>
                    </a:cubicBezTo>
                    <a:cubicBezTo>
                      <a:pt x="8704199" y="1288669"/>
                      <a:pt x="8712073" y="1299591"/>
                      <a:pt x="8719185" y="1316609"/>
                    </a:cubicBezTo>
                    <a:cubicBezTo>
                      <a:pt x="8726678" y="1334135"/>
                      <a:pt x="8733917" y="1346200"/>
                      <a:pt x="8741029" y="1352550"/>
                    </a:cubicBezTo>
                    <a:cubicBezTo>
                      <a:pt x="8748141" y="1358900"/>
                      <a:pt x="8758428" y="1362075"/>
                      <a:pt x="8771890" y="1362075"/>
                    </a:cubicBezTo>
                    <a:cubicBezTo>
                      <a:pt x="8805291" y="1362075"/>
                      <a:pt x="8838946" y="1343914"/>
                      <a:pt x="8872728" y="1307465"/>
                    </a:cubicBezTo>
                    <a:cubicBezTo>
                      <a:pt x="8904478" y="1273556"/>
                      <a:pt x="8931783" y="1233170"/>
                      <a:pt x="8954516" y="1186561"/>
                    </a:cubicBezTo>
                    <a:cubicBezTo>
                      <a:pt x="8977249" y="1139952"/>
                      <a:pt x="8992108" y="1093724"/>
                      <a:pt x="8999347" y="1048258"/>
                    </a:cubicBezTo>
                    <a:cubicBezTo>
                      <a:pt x="9013571" y="957326"/>
                      <a:pt x="8997061" y="911860"/>
                      <a:pt x="8949563" y="911860"/>
                    </a:cubicBezTo>
                    <a:cubicBezTo>
                      <a:pt x="8938768" y="911860"/>
                      <a:pt x="8930005" y="914019"/>
                      <a:pt x="8923020" y="918210"/>
                    </a:cubicBezTo>
                    <a:cubicBezTo>
                      <a:pt x="8916035" y="922401"/>
                      <a:pt x="8901684" y="934847"/>
                      <a:pt x="8879459" y="955548"/>
                    </a:cubicBezTo>
                    <a:cubicBezTo>
                      <a:pt x="8835771" y="996823"/>
                      <a:pt x="8790178" y="1017397"/>
                      <a:pt x="8742680" y="1017397"/>
                    </a:cubicBezTo>
                    <a:cubicBezTo>
                      <a:pt x="8722741" y="1017397"/>
                      <a:pt x="8706612" y="1011428"/>
                      <a:pt x="8694420" y="999617"/>
                    </a:cubicBezTo>
                    <a:cubicBezTo>
                      <a:pt x="8682228" y="987806"/>
                      <a:pt x="8677529" y="973455"/>
                      <a:pt x="8680196" y="956437"/>
                    </a:cubicBezTo>
                    <a:cubicBezTo>
                      <a:pt x="8683625" y="934593"/>
                      <a:pt x="8711946" y="901827"/>
                      <a:pt x="8765286" y="858139"/>
                    </a:cubicBezTo>
                    <a:cubicBezTo>
                      <a:pt x="8915400" y="733806"/>
                      <a:pt x="8998839" y="618617"/>
                      <a:pt x="9015476" y="512572"/>
                    </a:cubicBezTo>
                    <a:cubicBezTo>
                      <a:pt x="9022080" y="470789"/>
                      <a:pt x="9018651" y="430657"/>
                      <a:pt x="9005189" y="392557"/>
                    </a:cubicBezTo>
                    <a:cubicBezTo>
                      <a:pt x="8991727" y="354457"/>
                      <a:pt x="8970772" y="324612"/>
                      <a:pt x="8942197" y="303403"/>
                    </a:cubicBezTo>
                    <a:cubicBezTo>
                      <a:pt x="8878824" y="256667"/>
                      <a:pt x="8793099" y="233426"/>
                      <a:pt x="8685276" y="233426"/>
                    </a:cubicBezTo>
                    <a:close/>
                    <a:moveTo>
                      <a:pt x="10675239" y="233426"/>
                    </a:moveTo>
                    <a:cubicBezTo>
                      <a:pt x="10533253" y="233426"/>
                      <a:pt x="10396601" y="280416"/>
                      <a:pt x="10265283" y="374396"/>
                    </a:cubicBezTo>
                    <a:cubicBezTo>
                      <a:pt x="10229215" y="401066"/>
                      <a:pt x="10199116" y="429387"/>
                      <a:pt x="10174986" y="459486"/>
                    </a:cubicBezTo>
                    <a:cubicBezTo>
                      <a:pt x="10150856" y="489585"/>
                      <a:pt x="10136886" y="516382"/>
                      <a:pt x="10133203" y="540004"/>
                    </a:cubicBezTo>
                    <a:cubicBezTo>
                      <a:pt x="10129139" y="566039"/>
                      <a:pt x="10135997" y="590169"/>
                      <a:pt x="10153904" y="612267"/>
                    </a:cubicBezTo>
                    <a:cubicBezTo>
                      <a:pt x="10171811" y="634365"/>
                      <a:pt x="10193401" y="645414"/>
                      <a:pt x="10218674" y="645414"/>
                    </a:cubicBezTo>
                    <a:cubicBezTo>
                      <a:pt x="10238105" y="645414"/>
                      <a:pt x="10254615" y="639953"/>
                      <a:pt x="10268204" y="629031"/>
                    </a:cubicBezTo>
                    <a:cubicBezTo>
                      <a:pt x="10319004" y="587248"/>
                      <a:pt x="10351516" y="562483"/>
                      <a:pt x="10365613" y="554863"/>
                    </a:cubicBezTo>
                    <a:cubicBezTo>
                      <a:pt x="10379710" y="547243"/>
                      <a:pt x="10399268" y="543433"/>
                      <a:pt x="10424033" y="543433"/>
                    </a:cubicBezTo>
                    <a:cubicBezTo>
                      <a:pt x="10450449" y="543433"/>
                      <a:pt x="10470134" y="552450"/>
                      <a:pt x="10482961" y="570230"/>
                    </a:cubicBezTo>
                    <a:cubicBezTo>
                      <a:pt x="10495788" y="588010"/>
                      <a:pt x="10499852" y="612267"/>
                      <a:pt x="10495026" y="642493"/>
                    </a:cubicBezTo>
                    <a:cubicBezTo>
                      <a:pt x="10489438" y="677672"/>
                      <a:pt x="10470007" y="719455"/>
                      <a:pt x="10436479" y="767969"/>
                    </a:cubicBezTo>
                    <a:cubicBezTo>
                      <a:pt x="10371328" y="863219"/>
                      <a:pt x="10277983" y="965962"/>
                      <a:pt x="10156571" y="1076325"/>
                    </a:cubicBezTo>
                    <a:cubicBezTo>
                      <a:pt x="10091166" y="1135761"/>
                      <a:pt x="10052177" y="1172337"/>
                      <a:pt x="10039858" y="1185926"/>
                    </a:cubicBezTo>
                    <a:cubicBezTo>
                      <a:pt x="10027539" y="1199515"/>
                      <a:pt x="10020046" y="1214247"/>
                      <a:pt x="10017506" y="1229995"/>
                    </a:cubicBezTo>
                    <a:cubicBezTo>
                      <a:pt x="10012680" y="1260983"/>
                      <a:pt x="10034524" y="1276350"/>
                      <a:pt x="10083038" y="1276350"/>
                    </a:cubicBezTo>
                    <a:lnTo>
                      <a:pt x="10634345" y="1276350"/>
                    </a:lnTo>
                    <a:cubicBezTo>
                      <a:pt x="10659745" y="1276350"/>
                      <a:pt x="10676763" y="1278763"/>
                      <a:pt x="10685399" y="1283589"/>
                    </a:cubicBezTo>
                    <a:cubicBezTo>
                      <a:pt x="10694035" y="1288415"/>
                      <a:pt x="10701909" y="1299337"/>
                      <a:pt x="10709021" y="1316355"/>
                    </a:cubicBezTo>
                    <a:cubicBezTo>
                      <a:pt x="10716514" y="1333881"/>
                      <a:pt x="10723753" y="1345946"/>
                      <a:pt x="10730865" y="1352296"/>
                    </a:cubicBezTo>
                    <a:cubicBezTo>
                      <a:pt x="10737977" y="1358646"/>
                      <a:pt x="10748264" y="1361821"/>
                      <a:pt x="10761726" y="1361821"/>
                    </a:cubicBezTo>
                    <a:cubicBezTo>
                      <a:pt x="10795127" y="1361821"/>
                      <a:pt x="10828782" y="1343660"/>
                      <a:pt x="10862564" y="1307211"/>
                    </a:cubicBezTo>
                    <a:cubicBezTo>
                      <a:pt x="10894314" y="1273302"/>
                      <a:pt x="10921619" y="1232916"/>
                      <a:pt x="10944352" y="1186307"/>
                    </a:cubicBezTo>
                    <a:cubicBezTo>
                      <a:pt x="10967085" y="1139698"/>
                      <a:pt x="10981944" y="1093470"/>
                      <a:pt x="10989183" y="1048004"/>
                    </a:cubicBezTo>
                    <a:cubicBezTo>
                      <a:pt x="11003407" y="957072"/>
                      <a:pt x="10986770" y="911606"/>
                      <a:pt x="10939399" y="911606"/>
                    </a:cubicBezTo>
                    <a:cubicBezTo>
                      <a:pt x="10928604" y="911606"/>
                      <a:pt x="10919714" y="913765"/>
                      <a:pt x="10912856" y="917956"/>
                    </a:cubicBezTo>
                    <a:cubicBezTo>
                      <a:pt x="10905998" y="922147"/>
                      <a:pt x="10891520" y="934593"/>
                      <a:pt x="10869422" y="955294"/>
                    </a:cubicBezTo>
                    <a:cubicBezTo>
                      <a:pt x="10825734" y="996569"/>
                      <a:pt x="10780141" y="1017143"/>
                      <a:pt x="10732643" y="1017143"/>
                    </a:cubicBezTo>
                    <a:cubicBezTo>
                      <a:pt x="10712704" y="1017143"/>
                      <a:pt x="10696575" y="1011174"/>
                      <a:pt x="10684383" y="999363"/>
                    </a:cubicBezTo>
                    <a:cubicBezTo>
                      <a:pt x="10672191" y="987552"/>
                      <a:pt x="10667492" y="973201"/>
                      <a:pt x="10670159" y="956183"/>
                    </a:cubicBezTo>
                    <a:cubicBezTo>
                      <a:pt x="10673588" y="934339"/>
                      <a:pt x="10701909" y="901573"/>
                      <a:pt x="10755249" y="857885"/>
                    </a:cubicBezTo>
                    <a:cubicBezTo>
                      <a:pt x="10905363" y="733552"/>
                      <a:pt x="10988802" y="618363"/>
                      <a:pt x="11005439" y="512318"/>
                    </a:cubicBezTo>
                    <a:cubicBezTo>
                      <a:pt x="11012043" y="470535"/>
                      <a:pt x="11008614" y="430403"/>
                      <a:pt x="10995152" y="392303"/>
                    </a:cubicBezTo>
                    <a:cubicBezTo>
                      <a:pt x="10981690" y="354203"/>
                      <a:pt x="10960735" y="324358"/>
                      <a:pt x="10932160" y="303149"/>
                    </a:cubicBezTo>
                    <a:cubicBezTo>
                      <a:pt x="10868787" y="256413"/>
                      <a:pt x="10783189" y="233172"/>
                      <a:pt x="10675239" y="233172"/>
                    </a:cubicBezTo>
                    <a:close/>
                    <a:moveTo>
                      <a:pt x="11455273" y="245872"/>
                    </a:moveTo>
                    <a:cubicBezTo>
                      <a:pt x="11422380" y="245872"/>
                      <a:pt x="11397869" y="254254"/>
                      <a:pt x="11381740" y="270891"/>
                    </a:cubicBezTo>
                    <a:cubicBezTo>
                      <a:pt x="11365611" y="287528"/>
                      <a:pt x="11339195" y="331978"/>
                      <a:pt x="11302492" y="404114"/>
                    </a:cubicBezTo>
                    <a:cubicBezTo>
                      <a:pt x="11256772" y="492633"/>
                      <a:pt x="11213973" y="584835"/>
                      <a:pt x="11174095" y="680593"/>
                    </a:cubicBezTo>
                    <a:cubicBezTo>
                      <a:pt x="11134217" y="776351"/>
                      <a:pt x="11111738" y="840613"/>
                      <a:pt x="11106531" y="873379"/>
                    </a:cubicBezTo>
                    <a:cubicBezTo>
                      <a:pt x="11102721" y="897636"/>
                      <a:pt x="11109198" y="916432"/>
                      <a:pt x="11125962" y="929767"/>
                    </a:cubicBezTo>
                    <a:cubicBezTo>
                      <a:pt x="11134471" y="937006"/>
                      <a:pt x="11144123" y="942086"/>
                      <a:pt x="11154791" y="944753"/>
                    </a:cubicBezTo>
                    <a:cubicBezTo>
                      <a:pt x="11165459" y="947420"/>
                      <a:pt x="11197717" y="954024"/>
                      <a:pt x="11251692" y="964311"/>
                    </a:cubicBezTo>
                    <a:cubicBezTo>
                      <a:pt x="11315573" y="976503"/>
                      <a:pt x="11366627" y="997077"/>
                      <a:pt x="11404727" y="1026160"/>
                    </a:cubicBezTo>
                    <a:cubicBezTo>
                      <a:pt x="11444224" y="1056513"/>
                      <a:pt x="11460480" y="1094105"/>
                      <a:pt x="11453368" y="1138936"/>
                    </a:cubicBezTo>
                    <a:cubicBezTo>
                      <a:pt x="11447653" y="1175258"/>
                      <a:pt x="11428984" y="1204595"/>
                      <a:pt x="11397488" y="1226693"/>
                    </a:cubicBezTo>
                    <a:cubicBezTo>
                      <a:pt x="11365992" y="1248791"/>
                      <a:pt x="11327257" y="1259840"/>
                      <a:pt x="11281410" y="1259840"/>
                    </a:cubicBezTo>
                    <a:cubicBezTo>
                      <a:pt x="11262487" y="1259840"/>
                      <a:pt x="11237722" y="1256792"/>
                      <a:pt x="11207115" y="1250696"/>
                    </a:cubicBezTo>
                    <a:cubicBezTo>
                      <a:pt x="11176508" y="1244600"/>
                      <a:pt x="11150981" y="1237996"/>
                      <a:pt x="11130534" y="1230630"/>
                    </a:cubicBezTo>
                    <a:cubicBezTo>
                      <a:pt x="11121390" y="1226947"/>
                      <a:pt x="11113516" y="1225169"/>
                      <a:pt x="11107039" y="1225169"/>
                    </a:cubicBezTo>
                    <a:cubicBezTo>
                      <a:pt x="11095228" y="1225169"/>
                      <a:pt x="11083290" y="1235456"/>
                      <a:pt x="11071479" y="1256157"/>
                    </a:cubicBezTo>
                    <a:cubicBezTo>
                      <a:pt x="11059668" y="1276858"/>
                      <a:pt x="11051413" y="1301369"/>
                      <a:pt x="11046968" y="1329817"/>
                    </a:cubicBezTo>
                    <a:cubicBezTo>
                      <a:pt x="11039221" y="1378966"/>
                      <a:pt x="11063732" y="1413764"/>
                      <a:pt x="11120374" y="1434465"/>
                    </a:cubicBezTo>
                    <a:cubicBezTo>
                      <a:pt x="11181588" y="1457452"/>
                      <a:pt x="11251819" y="1469009"/>
                      <a:pt x="11331067" y="1469009"/>
                    </a:cubicBezTo>
                    <a:cubicBezTo>
                      <a:pt x="11430889" y="1469009"/>
                      <a:pt x="11524869" y="1452626"/>
                      <a:pt x="11612753" y="1419860"/>
                    </a:cubicBezTo>
                    <a:cubicBezTo>
                      <a:pt x="11700637" y="1387094"/>
                      <a:pt x="11775059" y="1340739"/>
                      <a:pt x="11835765" y="1280668"/>
                    </a:cubicBezTo>
                    <a:cubicBezTo>
                      <a:pt x="11912473" y="1204849"/>
                      <a:pt x="11957431" y="1124585"/>
                      <a:pt x="11970766" y="1039622"/>
                    </a:cubicBezTo>
                    <a:cubicBezTo>
                      <a:pt x="11978894" y="987425"/>
                      <a:pt x="11973052" y="939038"/>
                      <a:pt x="11953113" y="894080"/>
                    </a:cubicBezTo>
                    <a:cubicBezTo>
                      <a:pt x="11925681" y="831596"/>
                      <a:pt x="11883390" y="784352"/>
                      <a:pt x="11826367" y="752221"/>
                    </a:cubicBezTo>
                    <a:cubicBezTo>
                      <a:pt x="11747119" y="706755"/>
                      <a:pt x="11649456" y="677291"/>
                      <a:pt x="11533378" y="663956"/>
                    </a:cubicBezTo>
                    <a:cubicBezTo>
                      <a:pt x="11502009" y="660908"/>
                      <a:pt x="11482070" y="656336"/>
                      <a:pt x="11473561" y="650367"/>
                    </a:cubicBezTo>
                    <a:cubicBezTo>
                      <a:pt x="11465052" y="644398"/>
                      <a:pt x="11462004" y="633730"/>
                      <a:pt x="11464417" y="618490"/>
                    </a:cubicBezTo>
                    <a:cubicBezTo>
                      <a:pt x="11470132" y="582168"/>
                      <a:pt x="11493500" y="563880"/>
                      <a:pt x="11534521" y="563880"/>
                    </a:cubicBezTo>
                    <a:lnTo>
                      <a:pt x="11900408" y="563880"/>
                    </a:lnTo>
                    <a:cubicBezTo>
                      <a:pt x="11926824" y="563880"/>
                      <a:pt x="11949811" y="554736"/>
                      <a:pt x="11969496" y="536575"/>
                    </a:cubicBezTo>
                    <a:cubicBezTo>
                      <a:pt x="11994134" y="513588"/>
                      <a:pt x="12016105" y="482219"/>
                      <a:pt x="12035282" y="442468"/>
                    </a:cubicBezTo>
                    <a:cubicBezTo>
                      <a:pt x="12054459" y="402717"/>
                      <a:pt x="12067286" y="362331"/>
                      <a:pt x="12073763" y="321056"/>
                    </a:cubicBezTo>
                    <a:cubicBezTo>
                      <a:pt x="12078462" y="291338"/>
                      <a:pt x="12077827" y="271399"/>
                      <a:pt x="12071858" y="260985"/>
                    </a:cubicBezTo>
                    <a:cubicBezTo>
                      <a:pt x="12065889" y="250571"/>
                      <a:pt x="12052173" y="245491"/>
                      <a:pt x="12030583" y="245491"/>
                    </a:cubicBezTo>
                    <a:close/>
                    <a:moveTo>
                      <a:pt x="5248529" y="370205"/>
                    </a:moveTo>
                    <a:cubicBezTo>
                      <a:pt x="5219319" y="370205"/>
                      <a:pt x="5185918" y="376174"/>
                      <a:pt x="5148199" y="387985"/>
                    </a:cubicBezTo>
                    <a:cubicBezTo>
                      <a:pt x="5110480" y="399796"/>
                      <a:pt x="5078603" y="414528"/>
                      <a:pt x="5052568" y="432054"/>
                    </a:cubicBezTo>
                    <a:cubicBezTo>
                      <a:pt x="5018151" y="455168"/>
                      <a:pt x="4998339" y="466598"/>
                      <a:pt x="4992878" y="466598"/>
                    </a:cubicBezTo>
                    <a:cubicBezTo>
                      <a:pt x="4979924" y="466598"/>
                      <a:pt x="4975225" y="455422"/>
                      <a:pt x="4978781" y="432943"/>
                    </a:cubicBezTo>
                    <a:cubicBezTo>
                      <a:pt x="4982845" y="407416"/>
                      <a:pt x="4981194" y="391541"/>
                      <a:pt x="4974082" y="385191"/>
                    </a:cubicBezTo>
                    <a:cubicBezTo>
                      <a:pt x="4966970" y="378841"/>
                      <a:pt x="4946904" y="375666"/>
                      <a:pt x="4914011" y="375666"/>
                    </a:cubicBezTo>
                    <a:cubicBezTo>
                      <a:pt x="4836033" y="376936"/>
                      <a:pt x="4725670" y="411099"/>
                      <a:pt x="4582922" y="478409"/>
                    </a:cubicBezTo>
                    <a:cubicBezTo>
                      <a:pt x="4546219" y="495935"/>
                      <a:pt x="4518787" y="514096"/>
                      <a:pt x="4500753" y="532511"/>
                    </a:cubicBezTo>
                    <a:cubicBezTo>
                      <a:pt x="4482719" y="550926"/>
                      <a:pt x="4471797" y="572389"/>
                      <a:pt x="4467987" y="596646"/>
                    </a:cubicBezTo>
                    <a:cubicBezTo>
                      <a:pt x="4464812" y="616712"/>
                      <a:pt x="4467606" y="633857"/>
                      <a:pt x="4476115" y="648081"/>
                    </a:cubicBezTo>
                    <a:cubicBezTo>
                      <a:pt x="4484624" y="662305"/>
                      <a:pt x="4497324" y="671322"/>
                      <a:pt x="4513961" y="674878"/>
                    </a:cubicBezTo>
                    <a:cubicBezTo>
                      <a:pt x="4535932" y="679704"/>
                      <a:pt x="4548632" y="683006"/>
                      <a:pt x="4552442" y="684911"/>
                    </a:cubicBezTo>
                    <a:cubicBezTo>
                      <a:pt x="4556252" y="686816"/>
                      <a:pt x="4558665" y="690753"/>
                      <a:pt x="4559935" y="696722"/>
                    </a:cubicBezTo>
                    <a:cubicBezTo>
                      <a:pt x="4562983" y="714883"/>
                      <a:pt x="4554728" y="798576"/>
                      <a:pt x="4535170" y="947674"/>
                    </a:cubicBezTo>
                    <a:cubicBezTo>
                      <a:pt x="4503420" y="1129030"/>
                      <a:pt x="4481576" y="1238758"/>
                      <a:pt x="4469384" y="1276858"/>
                    </a:cubicBezTo>
                    <a:cubicBezTo>
                      <a:pt x="4457192" y="1314958"/>
                      <a:pt x="4435856" y="1341374"/>
                      <a:pt x="4405503" y="1355979"/>
                    </a:cubicBezTo>
                    <a:cubicBezTo>
                      <a:pt x="4384421" y="1366266"/>
                      <a:pt x="4369816" y="1376172"/>
                      <a:pt x="4361561" y="1385570"/>
                    </a:cubicBezTo>
                    <a:cubicBezTo>
                      <a:pt x="4353306" y="1394968"/>
                      <a:pt x="4347845" y="1408811"/>
                      <a:pt x="4344924" y="1426972"/>
                    </a:cubicBezTo>
                    <a:cubicBezTo>
                      <a:pt x="4338701" y="1466342"/>
                      <a:pt x="4355973" y="1499362"/>
                      <a:pt x="4396613" y="1526159"/>
                    </a:cubicBezTo>
                    <a:cubicBezTo>
                      <a:pt x="4476242" y="1578864"/>
                      <a:pt x="4574667" y="1605280"/>
                      <a:pt x="4691888" y="1605280"/>
                    </a:cubicBezTo>
                    <a:cubicBezTo>
                      <a:pt x="4757674" y="1605280"/>
                      <a:pt x="4810252" y="1595374"/>
                      <a:pt x="4849495" y="1575689"/>
                    </a:cubicBezTo>
                    <a:cubicBezTo>
                      <a:pt x="4888738" y="1556004"/>
                      <a:pt x="4911217" y="1527937"/>
                      <a:pt x="4916932" y="1491615"/>
                    </a:cubicBezTo>
                    <a:cubicBezTo>
                      <a:pt x="4919472" y="1475232"/>
                      <a:pt x="4918710" y="1463548"/>
                      <a:pt x="4914773" y="1456563"/>
                    </a:cubicBezTo>
                    <a:cubicBezTo>
                      <a:pt x="4910836" y="1449578"/>
                      <a:pt x="4897120" y="1436116"/>
                      <a:pt x="4873752" y="1416050"/>
                    </a:cubicBezTo>
                    <a:cubicBezTo>
                      <a:pt x="4848479" y="1394841"/>
                      <a:pt x="4839589" y="1360297"/>
                      <a:pt x="4847082" y="1312418"/>
                    </a:cubicBezTo>
                    <a:cubicBezTo>
                      <a:pt x="4852797" y="1276096"/>
                      <a:pt x="4863719" y="1257808"/>
                      <a:pt x="4879975" y="1257808"/>
                    </a:cubicBezTo>
                    <a:cubicBezTo>
                      <a:pt x="4885944" y="1257808"/>
                      <a:pt x="4893310" y="1260221"/>
                      <a:pt x="4902327" y="1265047"/>
                    </a:cubicBezTo>
                    <a:cubicBezTo>
                      <a:pt x="4947158" y="1289304"/>
                      <a:pt x="4992370" y="1301496"/>
                      <a:pt x="5038344" y="1301496"/>
                    </a:cubicBezTo>
                    <a:cubicBezTo>
                      <a:pt x="5128514" y="1301496"/>
                      <a:pt x="5214874" y="1263015"/>
                      <a:pt x="5297678" y="1185926"/>
                    </a:cubicBezTo>
                    <a:cubicBezTo>
                      <a:pt x="5404993" y="1087120"/>
                      <a:pt x="5470525" y="961263"/>
                      <a:pt x="5494528" y="808482"/>
                    </a:cubicBezTo>
                    <a:cubicBezTo>
                      <a:pt x="5505704" y="736981"/>
                      <a:pt x="5504561" y="668655"/>
                      <a:pt x="5490972" y="603885"/>
                    </a:cubicBezTo>
                    <a:cubicBezTo>
                      <a:pt x="5478018" y="542036"/>
                      <a:pt x="5454269" y="490855"/>
                      <a:pt x="5419598" y="450215"/>
                    </a:cubicBezTo>
                    <a:cubicBezTo>
                      <a:pt x="5374005" y="396875"/>
                      <a:pt x="5316855" y="370205"/>
                      <a:pt x="5248402" y="37020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7639" t="-113381" r="-10426" b="-41446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MY"/>
              </a:p>
            </p:txBody>
          </p:sp>
        </p:grpSp>
      </p:grpSp>
      <p:sp>
        <p:nvSpPr>
          <p:cNvPr id="37" name="TextBox 13">
            <a:extLst>
              <a:ext uri="{FF2B5EF4-FFF2-40B4-BE49-F238E27FC236}">
                <a16:creationId xmlns:a16="http://schemas.microsoft.com/office/drawing/2014/main" id="{00AB0F04-82CA-F281-4235-76267DD999F1}"/>
              </a:ext>
            </a:extLst>
          </p:cNvPr>
          <p:cNvSpPr txBox="1"/>
          <p:nvPr/>
        </p:nvSpPr>
        <p:spPr>
          <a:xfrm>
            <a:off x="2724194" y="7178211"/>
            <a:ext cx="3298165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TVET PITCHING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E5C6-7261-AD29-082E-1500CCA38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11B704-8DB0-1A74-D42A-C0B5E06D3DF4}"/>
              </a:ext>
            </a:extLst>
          </p:cNvPr>
          <p:cNvSpPr/>
          <p:nvPr/>
        </p:nvSpPr>
        <p:spPr>
          <a:xfrm>
            <a:off x="0" y="-51085"/>
            <a:ext cx="10692000" cy="7607585"/>
          </a:xfrm>
          <a:custGeom>
            <a:avLst/>
            <a:gdLst/>
            <a:ahLst/>
            <a:cxnLst/>
            <a:rect l="l" t="t" r="r" b="b"/>
            <a:pathLst>
              <a:path w="10692000" h="7739359">
                <a:moveTo>
                  <a:pt x="0" y="0"/>
                </a:moveTo>
                <a:lnTo>
                  <a:pt x="10692000" y="0"/>
                </a:lnTo>
                <a:lnTo>
                  <a:pt x="10692000" y="7739359"/>
                </a:lnTo>
                <a:lnTo>
                  <a:pt x="0" y="773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112" b="-94154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8AAB104-595E-1CD8-E79C-AFAB71FBB4FD}"/>
              </a:ext>
            </a:extLst>
          </p:cNvPr>
          <p:cNvGrpSpPr/>
          <p:nvPr/>
        </p:nvGrpSpPr>
        <p:grpSpPr>
          <a:xfrm>
            <a:off x="0" y="-97571"/>
            <a:ext cx="10692000" cy="1544969"/>
            <a:chOff x="0" y="0"/>
            <a:chExt cx="6337529" cy="90653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CF667A0-A0EE-F0D6-526D-4B115BDC5F97}"/>
                </a:ext>
              </a:extLst>
            </p:cNvPr>
            <p:cNvSpPr/>
            <p:nvPr/>
          </p:nvSpPr>
          <p:spPr>
            <a:xfrm>
              <a:off x="0" y="0"/>
              <a:ext cx="6337529" cy="906530"/>
            </a:xfrm>
            <a:custGeom>
              <a:avLst/>
              <a:gdLst/>
              <a:ahLst/>
              <a:cxnLst/>
              <a:rect l="l" t="t" r="r" b="b"/>
              <a:pathLst>
                <a:path w="6337529" h="906530">
                  <a:moveTo>
                    <a:pt x="0" y="0"/>
                  </a:moveTo>
                  <a:lnTo>
                    <a:pt x="6337529" y="0"/>
                  </a:lnTo>
                  <a:lnTo>
                    <a:pt x="6337529" y="906530"/>
                  </a:lnTo>
                  <a:lnTo>
                    <a:pt x="0" y="906530"/>
                  </a:lnTo>
                  <a:close/>
                </a:path>
              </a:pathLst>
            </a:custGeom>
            <a:solidFill>
              <a:srgbClr val="86306C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BEBFF29-796F-9E12-B6FD-0491CAAC2388}"/>
                </a:ext>
              </a:extLst>
            </p:cNvPr>
            <p:cNvSpPr txBox="1"/>
            <p:nvPr/>
          </p:nvSpPr>
          <p:spPr>
            <a:xfrm>
              <a:off x="0" y="-19050"/>
              <a:ext cx="6337529" cy="92558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1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8F3ECCE-3EAD-D174-F606-8AD4089AC489}"/>
              </a:ext>
            </a:extLst>
          </p:cNvPr>
          <p:cNvGrpSpPr/>
          <p:nvPr/>
        </p:nvGrpSpPr>
        <p:grpSpPr>
          <a:xfrm>
            <a:off x="1400" y="1374089"/>
            <a:ext cx="10692000" cy="186680"/>
            <a:chOff x="0" y="0"/>
            <a:chExt cx="6554006" cy="575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25CCB9E-22E6-F800-4A8E-C426F28E7651}"/>
                </a:ext>
              </a:extLst>
            </p:cNvPr>
            <p:cNvSpPr/>
            <p:nvPr/>
          </p:nvSpPr>
          <p:spPr>
            <a:xfrm>
              <a:off x="0" y="0"/>
              <a:ext cx="6554006" cy="57540"/>
            </a:xfrm>
            <a:custGeom>
              <a:avLst/>
              <a:gdLst/>
              <a:ahLst/>
              <a:cxnLst/>
              <a:rect l="l" t="t" r="r" b="b"/>
              <a:pathLst>
                <a:path w="6554006" h="57540">
                  <a:moveTo>
                    <a:pt x="0" y="0"/>
                  </a:moveTo>
                  <a:lnTo>
                    <a:pt x="6554006" y="0"/>
                  </a:lnTo>
                  <a:lnTo>
                    <a:pt x="6554006" y="57540"/>
                  </a:lnTo>
                  <a:lnTo>
                    <a:pt x="0" y="5754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MY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263C736-8C57-2401-7F6E-DABB3952B84F}"/>
                </a:ext>
              </a:extLst>
            </p:cNvPr>
            <p:cNvSpPr txBox="1"/>
            <p:nvPr/>
          </p:nvSpPr>
          <p:spPr>
            <a:xfrm>
              <a:off x="0" y="-19050"/>
              <a:ext cx="6554006" cy="7659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473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41BEEC7-D90D-3693-1938-C814507EC712}"/>
              </a:ext>
            </a:extLst>
          </p:cNvPr>
          <p:cNvSpPr/>
          <p:nvPr/>
        </p:nvSpPr>
        <p:spPr>
          <a:xfrm>
            <a:off x="4864" y="-81005"/>
            <a:ext cx="10687136" cy="1452901"/>
          </a:xfrm>
          <a:custGeom>
            <a:avLst/>
            <a:gdLst/>
            <a:ahLst/>
            <a:cxnLst/>
            <a:rect l="l" t="t" r="r" b="b"/>
            <a:pathLst>
              <a:path w="10687136" h="1892591">
                <a:moveTo>
                  <a:pt x="0" y="0"/>
                </a:moveTo>
                <a:lnTo>
                  <a:pt x="10687136" y="0"/>
                </a:lnTo>
                <a:lnTo>
                  <a:pt x="10687136" y="1892591"/>
                </a:lnTo>
                <a:lnTo>
                  <a:pt x="0" y="189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rcRect/>
            <a:stretch>
              <a:fillRect t="-51172" b="-51172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AA27889-7DF4-1CD7-040D-1A57A9582F45}"/>
              </a:ext>
            </a:extLst>
          </p:cNvPr>
          <p:cNvSpPr/>
          <p:nvPr/>
        </p:nvSpPr>
        <p:spPr>
          <a:xfrm>
            <a:off x="346272" y="2414919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8CCF41C-EC1E-69ED-23FE-EEAB69DC4D91}"/>
              </a:ext>
            </a:extLst>
          </p:cNvPr>
          <p:cNvSpPr/>
          <p:nvPr/>
        </p:nvSpPr>
        <p:spPr>
          <a:xfrm>
            <a:off x="346272" y="3293258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2"/>
                </a:lnTo>
                <a:lnTo>
                  <a:pt x="0" y="740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A3844DF-6EBA-C61E-20E4-8243DEA954A9}"/>
              </a:ext>
            </a:extLst>
          </p:cNvPr>
          <p:cNvSpPr/>
          <p:nvPr/>
        </p:nvSpPr>
        <p:spPr>
          <a:xfrm>
            <a:off x="346272" y="4171598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B812742-E673-9293-A186-99FFC7773F0C}"/>
              </a:ext>
            </a:extLst>
          </p:cNvPr>
          <p:cNvSpPr txBox="1"/>
          <p:nvPr/>
        </p:nvSpPr>
        <p:spPr>
          <a:xfrm>
            <a:off x="1373865" y="2603081"/>
            <a:ext cx="871671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r>
              <a:rPr lang="en-US" sz="26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List down your target market.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C230222-845D-78A6-53A4-57594517D3DD}"/>
              </a:ext>
            </a:extLst>
          </p:cNvPr>
          <p:cNvSpPr txBox="1"/>
          <p:nvPr/>
        </p:nvSpPr>
        <p:spPr>
          <a:xfrm>
            <a:off x="1373865" y="3237904"/>
            <a:ext cx="8716710" cy="938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Highlight potential customers that you have approached and tell us their response.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022D2FD-E6D0-3D47-8320-22629F941644}"/>
              </a:ext>
            </a:extLst>
          </p:cNvPr>
          <p:cNvSpPr txBox="1"/>
          <p:nvPr/>
        </p:nvSpPr>
        <p:spPr>
          <a:xfrm>
            <a:off x="1373865" y="4290475"/>
            <a:ext cx="8716710" cy="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is the innovation value in your product?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D8DF72E2-7A61-3108-F3FF-EB0376CA4438}"/>
              </a:ext>
            </a:extLst>
          </p:cNvPr>
          <p:cNvSpPr txBox="1"/>
          <p:nvPr/>
        </p:nvSpPr>
        <p:spPr>
          <a:xfrm>
            <a:off x="4864" y="487391"/>
            <a:ext cx="1068713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WHO ARE THE CUSTOMERS</a:t>
            </a: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227E1547-6EFA-2537-A601-264A44814234}"/>
              </a:ext>
            </a:extLst>
          </p:cNvPr>
          <p:cNvSpPr/>
          <p:nvPr/>
        </p:nvSpPr>
        <p:spPr>
          <a:xfrm>
            <a:off x="1442443" y="7133320"/>
            <a:ext cx="9336334" cy="510788"/>
          </a:xfrm>
          <a:custGeom>
            <a:avLst/>
            <a:gdLst/>
            <a:ahLst/>
            <a:cxnLst/>
            <a:rect l="l" t="t" r="r" b="b"/>
            <a:pathLst>
              <a:path w="9687353" h="510788">
                <a:moveTo>
                  <a:pt x="0" y="0"/>
                </a:moveTo>
                <a:lnTo>
                  <a:pt x="9687353" y="0"/>
                </a:lnTo>
                <a:lnTo>
                  <a:pt x="9687353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DEE381B8-D153-26E7-FE8D-8BE6F78EC6C6}"/>
              </a:ext>
            </a:extLst>
          </p:cNvPr>
          <p:cNvSpPr/>
          <p:nvPr/>
        </p:nvSpPr>
        <p:spPr>
          <a:xfrm>
            <a:off x="1598777" y="7133320"/>
            <a:ext cx="9180000" cy="510788"/>
          </a:xfrm>
          <a:custGeom>
            <a:avLst/>
            <a:gdLst/>
            <a:ahLst/>
            <a:cxnLst/>
            <a:rect l="l" t="t" r="r" b="b"/>
            <a:pathLst>
              <a:path w="9180000" h="510788">
                <a:moveTo>
                  <a:pt x="0" y="0"/>
                </a:moveTo>
                <a:lnTo>
                  <a:pt x="9180000" y="0"/>
                </a:lnTo>
                <a:lnTo>
                  <a:pt x="9180000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8000"/>
            </a:blip>
            <a:stretch>
              <a:fillRect t="-499355" b="-42730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E46B4C3E-7B06-2756-436B-9C105FC3A84D}"/>
              </a:ext>
            </a:extLst>
          </p:cNvPr>
          <p:cNvSpPr txBox="1"/>
          <p:nvPr/>
        </p:nvSpPr>
        <p:spPr>
          <a:xfrm>
            <a:off x="10304479" y="7166613"/>
            <a:ext cx="200352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85C93B4F-3CA2-F2FF-80A9-9E2F485A29FB}"/>
              </a:ext>
            </a:extLst>
          </p:cNvPr>
          <p:cNvSpPr/>
          <p:nvPr/>
        </p:nvSpPr>
        <p:spPr>
          <a:xfrm>
            <a:off x="0" y="7018329"/>
            <a:ext cx="2724194" cy="625779"/>
          </a:xfrm>
          <a:custGeom>
            <a:avLst/>
            <a:gdLst/>
            <a:ahLst/>
            <a:cxnLst/>
            <a:rect l="l" t="t" r="r" b="b"/>
            <a:pathLst>
              <a:path w="2724194" h="1471065">
                <a:moveTo>
                  <a:pt x="0" y="0"/>
                </a:moveTo>
                <a:lnTo>
                  <a:pt x="2724194" y="0"/>
                </a:lnTo>
                <a:lnTo>
                  <a:pt x="2724194" y="1471065"/>
                </a:lnTo>
                <a:lnTo>
                  <a:pt x="0" y="1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1" b="-135077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31" name="Group 7">
            <a:extLst>
              <a:ext uri="{FF2B5EF4-FFF2-40B4-BE49-F238E27FC236}">
                <a16:creationId xmlns:a16="http://schemas.microsoft.com/office/drawing/2014/main" id="{EECE859B-CD6F-531B-AFBA-007295D3AF97}"/>
              </a:ext>
            </a:extLst>
          </p:cNvPr>
          <p:cNvGrpSpPr/>
          <p:nvPr/>
        </p:nvGrpSpPr>
        <p:grpSpPr>
          <a:xfrm>
            <a:off x="86777" y="7133320"/>
            <a:ext cx="2174631" cy="292884"/>
            <a:chOff x="0" y="0"/>
            <a:chExt cx="2899509" cy="390512"/>
          </a:xfrm>
        </p:grpSpPr>
        <p:grpSp>
          <p:nvGrpSpPr>
            <p:cNvPr id="32" name="Group 8">
              <a:extLst>
                <a:ext uri="{FF2B5EF4-FFF2-40B4-BE49-F238E27FC236}">
                  <a16:creationId xmlns:a16="http://schemas.microsoft.com/office/drawing/2014/main" id="{68380EF2-EE06-E37F-DF0E-3E9EB2D480A0}"/>
                </a:ext>
              </a:extLst>
            </p:cNvPr>
            <p:cNvGrpSpPr/>
            <p:nvPr/>
          </p:nvGrpSpPr>
          <p:grpSpPr>
            <a:xfrm>
              <a:off x="0" y="0"/>
              <a:ext cx="2899509" cy="390512"/>
              <a:chOff x="0" y="0"/>
              <a:chExt cx="12100065" cy="1629664"/>
            </a:xfrm>
          </p:grpSpPr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5772F0D5-D469-F304-20B0-8778B20E846C}"/>
                  </a:ext>
                </a:extLst>
              </p:cNvPr>
              <p:cNvSpPr/>
              <p:nvPr/>
            </p:nvSpPr>
            <p:spPr>
              <a:xfrm>
                <a:off x="0" y="0"/>
                <a:ext cx="12100052" cy="1629664"/>
              </a:xfrm>
              <a:custGeom>
                <a:avLst/>
                <a:gdLst/>
                <a:ahLst/>
                <a:cxnLst/>
                <a:rect l="l" t="t" r="r" b="b"/>
                <a:pathLst>
                  <a:path w="12100052" h="1629664">
                    <a:moveTo>
                      <a:pt x="494284" y="35433"/>
                    </a:moveTo>
                    <a:cubicBezTo>
                      <a:pt x="464058" y="35433"/>
                      <a:pt x="431800" y="39370"/>
                      <a:pt x="398272" y="47117"/>
                    </a:cubicBezTo>
                    <a:cubicBezTo>
                      <a:pt x="364998" y="54864"/>
                      <a:pt x="329565" y="66548"/>
                      <a:pt x="292989" y="81788"/>
                    </a:cubicBezTo>
                    <a:cubicBezTo>
                      <a:pt x="256032" y="97155"/>
                      <a:pt x="226822" y="115951"/>
                      <a:pt x="205867" y="137541"/>
                    </a:cubicBezTo>
                    <a:cubicBezTo>
                      <a:pt x="184404" y="159766"/>
                      <a:pt x="171196" y="185420"/>
                      <a:pt x="165608" y="221488"/>
                    </a:cubicBezTo>
                    <a:lnTo>
                      <a:pt x="164973" y="235966"/>
                    </a:lnTo>
                    <a:cubicBezTo>
                      <a:pt x="164973" y="269113"/>
                      <a:pt x="178054" y="296037"/>
                      <a:pt x="203835" y="316357"/>
                    </a:cubicBezTo>
                    <a:lnTo>
                      <a:pt x="246126" y="337693"/>
                    </a:lnTo>
                    <a:lnTo>
                      <a:pt x="301498" y="344551"/>
                    </a:lnTo>
                    <a:cubicBezTo>
                      <a:pt x="348996" y="344551"/>
                      <a:pt x="394462" y="338963"/>
                      <a:pt x="436753" y="328041"/>
                    </a:cubicBezTo>
                    <a:cubicBezTo>
                      <a:pt x="479171" y="316992"/>
                      <a:pt x="519557" y="300355"/>
                      <a:pt x="556641" y="278257"/>
                    </a:cubicBezTo>
                    <a:cubicBezTo>
                      <a:pt x="605536" y="249174"/>
                      <a:pt x="634365" y="208915"/>
                      <a:pt x="643255" y="152273"/>
                    </a:cubicBezTo>
                    <a:lnTo>
                      <a:pt x="643763" y="139827"/>
                    </a:lnTo>
                    <a:cubicBezTo>
                      <a:pt x="643763" y="110617"/>
                      <a:pt x="632079" y="86360"/>
                      <a:pt x="609092" y="67818"/>
                    </a:cubicBezTo>
                    <a:cubicBezTo>
                      <a:pt x="595630" y="57023"/>
                      <a:pt x="578993" y="48768"/>
                      <a:pt x="559562" y="43434"/>
                    </a:cubicBezTo>
                    <a:lnTo>
                      <a:pt x="494284" y="35560"/>
                    </a:lnTo>
                    <a:close/>
                    <a:moveTo>
                      <a:pt x="9605010" y="523494"/>
                    </a:moveTo>
                    <a:lnTo>
                      <a:pt x="9607042" y="523494"/>
                    </a:lnTo>
                    <a:lnTo>
                      <a:pt x="9625330" y="537083"/>
                    </a:lnTo>
                    <a:cubicBezTo>
                      <a:pt x="9634347" y="546735"/>
                      <a:pt x="9641459" y="561467"/>
                      <a:pt x="9646539" y="580898"/>
                    </a:cubicBezTo>
                    <a:cubicBezTo>
                      <a:pt x="9656318" y="618490"/>
                      <a:pt x="9661652" y="668528"/>
                      <a:pt x="9662541" y="734441"/>
                    </a:cubicBezTo>
                    <a:lnTo>
                      <a:pt x="9662541" y="744474"/>
                    </a:lnTo>
                    <a:cubicBezTo>
                      <a:pt x="9662541" y="800100"/>
                      <a:pt x="9658603" y="853186"/>
                      <a:pt x="9650857" y="902462"/>
                    </a:cubicBezTo>
                    <a:cubicBezTo>
                      <a:pt x="9643491" y="949325"/>
                      <a:pt x="9632188" y="984631"/>
                      <a:pt x="9617075" y="1007491"/>
                    </a:cubicBezTo>
                    <a:cubicBezTo>
                      <a:pt x="9603232" y="1028446"/>
                      <a:pt x="9586595" y="1038606"/>
                      <a:pt x="9555480" y="1038606"/>
                    </a:cubicBezTo>
                    <a:lnTo>
                      <a:pt x="9539351" y="1027684"/>
                    </a:lnTo>
                    <a:cubicBezTo>
                      <a:pt x="9531223" y="1019556"/>
                      <a:pt x="9524746" y="1006602"/>
                      <a:pt x="9520047" y="989457"/>
                    </a:cubicBezTo>
                    <a:cubicBezTo>
                      <a:pt x="9504807" y="933069"/>
                      <a:pt x="9497187" y="871474"/>
                      <a:pt x="9497187" y="806577"/>
                    </a:cubicBezTo>
                    <a:cubicBezTo>
                      <a:pt x="9497187" y="758952"/>
                      <a:pt x="9501378" y="708279"/>
                      <a:pt x="9509506" y="656209"/>
                    </a:cubicBezTo>
                    <a:cubicBezTo>
                      <a:pt x="9516745" y="610362"/>
                      <a:pt x="9528048" y="575691"/>
                      <a:pt x="9543288" y="553466"/>
                    </a:cubicBezTo>
                    <a:cubicBezTo>
                      <a:pt x="9556750" y="533654"/>
                      <a:pt x="9573133" y="523621"/>
                      <a:pt x="9605137" y="523621"/>
                    </a:cubicBezTo>
                    <a:close/>
                    <a:moveTo>
                      <a:pt x="5026406" y="658241"/>
                    </a:moveTo>
                    <a:cubicBezTo>
                      <a:pt x="5049393" y="658241"/>
                      <a:pt x="5067173" y="667639"/>
                      <a:pt x="5080762" y="686689"/>
                    </a:cubicBezTo>
                    <a:cubicBezTo>
                      <a:pt x="5095748" y="708025"/>
                      <a:pt x="5103368" y="740537"/>
                      <a:pt x="5103368" y="783336"/>
                    </a:cubicBezTo>
                    <a:cubicBezTo>
                      <a:pt x="5103368" y="807593"/>
                      <a:pt x="5100955" y="835406"/>
                      <a:pt x="5096129" y="866140"/>
                    </a:cubicBezTo>
                    <a:cubicBezTo>
                      <a:pt x="5085715" y="932815"/>
                      <a:pt x="5068824" y="983107"/>
                      <a:pt x="5045964" y="1015873"/>
                    </a:cubicBezTo>
                    <a:cubicBezTo>
                      <a:pt x="5024120" y="1047115"/>
                      <a:pt x="4997323" y="1062228"/>
                      <a:pt x="4964049" y="1062228"/>
                    </a:cubicBezTo>
                    <a:cubicBezTo>
                      <a:pt x="4942967" y="1062228"/>
                      <a:pt x="4926965" y="1057529"/>
                      <a:pt x="4908931" y="1041146"/>
                    </a:cubicBezTo>
                    <a:lnTo>
                      <a:pt x="4905121" y="1021969"/>
                    </a:lnTo>
                    <a:cubicBezTo>
                      <a:pt x="4905121" y="1019302"/>
                      <a:pt x="4905375" y="1016508"/>
                      <a:pt x="4907280" y="1004316"/>
                    </a:cubicBezTo>
                    <a:lnTo>
                      <a:pt x="4962652" y="734060"/>
                    </a:lnTo>
                    <a:cubicBezTo>
                      <a:pt x="4968240" y="707771"/>
                      <a:pt x="4976749" y="688086"/>
                      <a:pt x="4987925" y="675513"/>
                    </a:cubicBezTo>
                    <a:cubicBezTo>
                      <a:pt x="4998212" y="663956"/>
                      <a:pt x="5010785" y="658241"/>
                      <a:pt x="5026533" y="658241"/>
                    </a:cubicBezTo>
                    <a:close/>
                    <a:moveTo>
                      <a:pt x="2339594" y="604647"/>
                    </a:moveTo>
                    <a:cubicBezTo>
                      <a:pt x="2352167" y="605282"/>
                      <a:pt x="2362454" y="609600"/>
                      <a:pt x="2370963" y="617982"/>
                    </a:cubicBezTo>
                    <a:cubicBezTo>
                      <a:pt x="2380107" y="626999"/>
                      <a:pt x="2387346" y="640969"/>
                      <a:pt x="2392426" y="659257"/>
                    </a:cubicBezTo>
                    <a:cubicBezTo>
                      <a:pt x="2402967" y="698754"/>
                      <a:pt x="2409317" y="751078"/>
                      <a:pt x="2411222" y="814705"/>
                    </a:cubicBezTo>
                    <a:lnTo>
                      <a:pt x="2411857" y="851916"/>
                    </a:lnTo>
                    <a:cubicBezTo>
                      <a:pt x="2411857" y="900938"/>
                      <a:pt x="2408682" y="946150"/>
                      <a:pt x="2402332" y="986155"/>
                    </a:cubicBezTo>
                    <a:cubicBezTo>
                      <a:pt x="2397379" y="1017905"/>
                      <a:pt x="2388108" y="1041908"/>
                      <a:pt x="2375027" y="1057148"/>
                    </a:cubicBezTo>
                    <a:cubicBezTo>
                      <a:pt x="2362581" y="1071626"/>
                      <a:pt x="2346706" y="1078611"/>
                      <a:pt x="2326259" y="1078611"/>
                    </a:cubicBezTo>
                    <a:cubicBezTo>
                      <a:pt x="2310765" y="1078611"/>
                      <a:pt x="2298700" y="1073785"/>
                      <a:pt x="2289302" y="1063879"/>
                    </a:cubicBezTo>
                    <a:cubicBezTo>
                      <a:pt x="2279269" y="1053211"/>
                      <a:pt x="2272284" y="1036574"/>
                      <a:pt x="2268220" y="1014095"/>
                    </a:cubicBezTo>
                    <a:cubicBezTo>
                      <a:pt x="2259203" y="966470"/>
                      <a:pt x="2253615" y="910971"/>
                      <a:pt x="2251329" y="848995"/>
                    </a:cubicBezTo>
                    <a:lnTo>
                      <a:pt x="2250313" y="798703"/>
                    </a:lnTo>
                    <a:cubicBezTo>
                      <a:pt x="2250313" y="760095"/>
                      <a:pt x="2252345" y="727837"/>
                      <a:pt x="2256282" y="702564"/>
                    </a:cubicBezTo>
                    <a:cubicBezTo>
                      <a:pt x="2260981" y="672338"/>
                      <a:pt x="2271395" y="647954"/>
                      <a:pt x="2287143" y="630047"/>
                    </a:cubicBezTo>
                    <a:cubicBezTo>
                      <a:pt x="2302256" y="612902"/>
                      <a:pt x="2319401" y="604647"/>
                      <a:pt x="2339594" y="604647"/>
                    </a:cubicBezTo>
                    <a:close/>
                    <a:moveTo>
                      <a:pt x="556387" y="377444"/>
                    </a:moveTo>
                    <a:cubicBezTo>
                      <a:pt x="517779" y="377444"/>
                      <a:pt x="461391" y="386715"/>
                      <a:pt x="388874" y="405130"/>
                    </a:cubicBezTo>
                    <a:cubicBezTo>
                      <a:pt x="316865" y="423418"/>
                      <a:pt x="247396" y="445897"/>
                      <a:pt x="182626" y="472059"/>
                    </a:cubicBezTo>
                    <a:cubicBezTo>
                      <a:pt x="131953" y="492506"/>
                      <a:pt x="102870" y="524383"/>
                      <a:pt x="95377" y="572135"/>
                    </a:cubicBezTo>
                    <a:lnTo>
                      <a:pt x="94996" y="582041"/>
                    </a:lnTo>
                    <a:cubicBezTo>
                      <a:pt x="94996" y="597281"/>
                      <a:pt x="99060" y="610997"/>
                      <a:pt x="107061" y="623062"/>
                    </a:cubicBezTo>
                    <a:cubicBezTo>
                      <a:pt x="114808" y="634619"/>
                      <a:pt x="126365" y="644525"/>
                      <a:pt x="141351" y="652526"/>
                    </a:cubicBezTo>
                    <a:cubicBezTo>
                      <a:pt x="151638" y="657987"/>
                      <a:pt x="159258" y="664591"/>
                      <a:pt x="168910" y="679323"/>
                    </a:cubicBezTo>
                    <a:lnTo>
                      <a:pt x="171196" y="698627"/>
                    </a:lnTo>
                    <a:cubicBezTo>
                      <a:pt x="170815" y="707263"/>
                      <a:pt x="167640" y="739267"/>
                      <a:pt x="161417" y="793623"/>
                    </a:cubicBezTo>
                    <a:cubicBezTo>
                      <a:pt x="155194" y="847979"/>
                      <a:pt x="150622" y="885571"/>
                      <a:pt x="147574" y="905383"/>
                    </a:cubicBezTo>
                    <a:cubicBezTo>
                      <a:pt x="137922" y="966851"/>
                      <a:pt x="127127" y="1013460"/>
                      <a:pt x="115570" y="1043940"/>
                    </a:cubicBezTo>
                    <a:cubicBezTo>
                      <a:pt x="104521" y="1073150"/>
                      <a:pt x="90297" y="1094232"/>
                      <a:pt x="73406" y="1106678"/>
                    </a:cubicBezTo>
                    <a:cubicBezTo>
                      <a:pt x="44831" y="1127506"/>
                      <a:pt x="27051" y="1142492"/>
                      <a:pt x="18923" y="1152525"/>
                    </a:cubicBezTo>
                    <a:cubicBezTo>
                      <a:pt x="10160" y="1163320"/>
                      <a:pt x="4318" y="1178052"/>
                      <a:pt x="635" y="1201928"/>
                    </a:cubicBezTo>
                    <a:lnTo>
                      <a:pt x="0" y="1212215"/>
                    </a:lnTo>
                    <a:cubicBezTo>
                      <a:pt x="0" y="1228217"/>
                      <a:pt x="4064" y="1243076"/>
                      <a:pt x="12192" y="1256284"/>
                    </a:cubicBezTo>
                    <a:cubicBezTo>
                      <a:pt x="22860" y="1273937"/>
                      <a:pt x="38735" y="1286383"/>
                      <a:pt x="59563" y="1293368"/>
                    </a:cubicBezTo>
                    <a:cubicBezTo>
                      <a:pt x="86741" y="1302004"/>
                      <a:pt x="119507" y="1308608"/>
                      <a:pt x="157099" y="1312926"/>
                    </a:cubicBezTo>
                    <a:cubicBezTo>
                      <a:pt x="193167" y="1317117"/>
                      <a:pt x="239268" y="1319276"/>
                      <a:pt x="285242" y="1319403"/>
                    </a:cubicBezTo>
                    <a:cubicBezTo>
                      <a:pt x="329692" y="1319403"/>
                      <a:pt x="369697" y="1316863"/>
                      <a:pt x="403987" y="1311910"/>
                    </a:cubicBezTo>
                    <a:cubicBezTo>
                      <a:pt x="438658" y="1306957"/>
                      <a:pt x="468630" y="1299210"/>
                      <a:pt x="493141" y="1289177"/>
                    </a:cubicBezTo>
                    <a:cubicBezTo>
                      <a:pt x="544322" y="1267968"/>
                      <a:pt x="573659" y="1235202"/>
                      <a:pt x="580517" y="1191768"/>
                    </a:cubicBezTo>
                    <a:cubicBezTo>
                      <a:pt x="581406" y="1186053"/>
                      <a:pt x="581914" y="1180465"/>
                      <a:pt x="581914" y="1165479"/>
                    </a:cubicBezTo>
                    <a:lnTo>
                      <a:pt x="576834" y="1148969"/>
                    </a:lnTo>
                    <a:cubicBezTo>
                      <a:pt x="571881" y="1137920"/>
                      <a:pt x="561721" y="1125474"/>
                      <a:pt x="545719" y="1110869"/>
                    </a:cubicBezTo>
                    <a:cubicBezTo>
                      <a:pt x="529844" y="1096391"/>
                      <a:pt x="520192" y="1080516"/>
                      <a:pt x="515747" y="1057783"/>
                    </a:cubicBezTo>
                    <a:lnTo>
                      <a:pt x="515112" y="1040892"/>
                    </a:lnTo>
                    <a:cubicBezTo>
                      <a:pt x="515112" y="1024001"/>
                      <a:pt x="517144" y="1002284"/>
                      <a:pt x="521208" y="976249"/>
                    </a:cubicBezTo>
                    <a:lnTo>
                      <a:pt x="605282" y="440944"/>
                    </a:lnTo>
                    <a:lnTo>
                      <a:pt x="605790" y="428752"/>
                    </a:lnTo>
                    <a:cubicBezTo>
                      <a:pt x="605790" y="412496"/>
                      <a:pt x="601599" y="399796"/>
                      <a:pt x="593090" y="390906"/>
                    </a:cubicBezTo>
                    <a:cubicBezTo>
                      <a:pt x="584581" y="381889"/>
                      <a:pt x="572262" y="377317"/>
                      <a:pt x="556387" y="377317"/>
                    </a:cubicBezTo>
                    <a:close/>
                    <a:moveTo>
                      <a:pt x="7593584" y="376428"/>
                    </a:moveTo>
                    <a:cubicBezTo>
                      <a:pt x="7533640" y="376428"/>
                      <a:pt x="7490968" y="382143"/>
                      <a:pt x="7463282" y="393700"/>
                    </a:cubicBezTo>
                    <a:cubicBezTo>
                      <a:pt x="7447153" y="400431"/>
                      <a:pt x="7432802" y="411099"/>
                      <a:pt x="7420737" y="425196"/>
                    </a:cubicBezTo>
                    <a:cubicBezTo>
                      <a:pt x="7408418" y="439674"/>
                      <a:pt x="7400925" y="454787"/>
                      <a:pt x="7398131" y="472567"/>
                    </a:cubicBezTo>
                    <a:lnTo>
                      <a:pt x="7398003" y="477393"/>
                    </a:lnTo>
                    <a:cubicBezTo>
                      <a:pt x="7398003" y="488315"/>
                      <a:pt x="7401433" y="501396"/>
                      <a:pt x="7408545" y="517271"/>
                    </a:cubicBezTo>
                    <a:cubicBezTo>
                      <a:pt x="7416927" y="535813"/>
                      <a:pt x="7418705" y="546100"/>
                      <a:pt x="7418578" y="553974"/>
                    </a:cubicBezTo>
                    <a:cubicBezTo>
                      <a:pt x="7417562" y="560197"/>
                      <a:pt x="7411720" y="575437"/>
                      <a:pt x="7383526" y="608457"/>
                    </a:cubicBezTo>
                    <a:cubicBezTo>
                      <a:pt x="7372858" y="620903"/>
                      <a:pt x="7363587" y="630428"/>
                      <a:pt x="7348601" y="643128"/>
                    </a:cubicBezTo>
                    <a:lnTo>
                      <a:pt x="7343775" y="644652"/>
                    </a:lnTo>
                    <a:cubicBezTo>
                      <a:pt x="7342378" y="644017"/>
                      <a:pt x="7335139" y="639826"/>
                      <a:pt x="7321550" y="614680"/>
                    </a:cubicBezTo>
                    <a:cubicBezTo>
                      <a:pt x="7308596" y="590804"/>
                      <a:pt x="7305802" y="577469"/>
                      <a:pt x="7305802" y="569087"/>
                    </a:cubicBezTo>
                    <a:lnTo>
                      <a:pt x="7306056" y="566801"/>
                    </a:lnTo>
                    <a:lnTo>
                      <a:pt x="7306818" y="561975"/>
                    </a:lnTo>
                    <a:lnTo>
                      <a:pt x="7311771" y="552958"/>
                    </a:lnTo>
                    <a:cubicBezTo>
                      <a:pt x="7335901" y="519557"/>
                      <a:pt x="7348855" y="495554"/>
                      <a:pt x="7352030" y="474726"/>
                    </a:cubicBezTo>
                    <a:lnTo>
                      <a:pt x="7352411" y="465328"/>
                    </a:lnTo>
                    <a:cubicBezTo>
                      <a:pt x="7352411" y="447421"/>
                      <a:pt x="7346569" y="432054"/>
                      <a:pt x="7334885" y="419735"/>
                    </a:cubicBezTo>
                    <a:cubicBezTo>
                      <a:pt x="7323963" y="408051"/>
                      <a:pt x="7307707" y="399161"/>
                      <a:pt x="7286498" y="393192"/>
                    </a:cubicBezTo>
                    <a:cubicBezTo>
                      <a:pt x="7246747" y="382651"/>
                      <a:pt x="7184136" y="377317"/>
                      <a:pt x="7100443" y="377317"/>
                    </a:cubicBezTo>
                    <a:cubicBezTo>
                      <a:pt x="7043039" y="377317"/>
                      <a:pt x="6992112" y="379603"/>
                      <a:pt x="6948805" y="384048"/>
                    </a:cubicBezTo>
                    <a:cubicBezTo>
                      <a:pt x="6905244" y="388620"/>
                      <a:pt x="6868160" y="395478"/>
                      <a:pt x="6838696" y="404622"/>
                    </a:cubicBezTo>
                    <a:cubicBezTo>
                      <a:pt x="6808470" y="414020"/>
                      <a:pt x="6784467" y="426339"/>
                      <a:pt x="6767322" y="441071"/>
                    </a:cubicBezTo>
                    <a:cubicBezTo>
                      <a:pt x="6749288" y="456692"/>
                      <a:pt x="6738493" y="475361"/>
                      <a:pt x="6734302" y="501650"/>
                    </a:cubicBezTo>
                    <a:lnTo>
                      <a:pt x="6733921" y="511048"/>
                    </a:lnTo>
                    <a:cubicBezTo>
                      <a:pt x="6733921" y="528574"/>
                      <a:pt x="6739636" y="543433"/>
                      <a:pt x="6750812" y="555244"/>
                    </a:cubicBezTo>
                    <a:cubicBezTo>
                      <a:pt x="6761480" y="566420"/>
                      <a:pt x="6777101" y="574548"/>
                      <a:pt x="6797294" y="579628"/>
                    </a:cubicBezTo>
                    <a:cubicBezTo>
                      <a:pt x="6819392" y="585089"/>
                      <a:pt x="6837045" y="594360"/>
                      <a:pt x="6849872" y="607314"/>
                    </a:cubicBezTo>
                    <a:cubicBezTo>
                      <a:pt x="6863461" y="621030"/>
                      <a:pt x="6881749" y="648589"/>
                      <a:pt x="6904228" y="689229"/>
                    </a:cubicBezTo>
                    <a:cubicBezTo>
                      <a:pt x="6904228" y="689229"/>
                      <a:pt x="6957695" y="785368"/>
                      <a:pt x="6962267" y="794131"/>
                    </a:cubicBezTo>
                    <a:lnTo>
                      <a:pt x="6963156" y="800608"/>
                    </a:lnTo>
                    <a:lnTo>
                      <a:pt x="6954520" y="814578"/>
                    </a:lnTo>
                    <a:cubicBezTo>
                      <a:pt x="6954520" y="814578"/>
                      <a:pt x="6954520" y="814578"/>
                      <a:pt x="6954393" y="814705"/>
                    </a:cubicBezTo>
                    <a:lnTo>
                      <a:pt x="6879209" y="922782"/>
                    </a:lnTo>
                    <a:cubicBezTo>
                      <a:pt x="6797675" y="1035939"/>
                      <a:pt x="6748907" y="1101725"/>
                      <a:pt x="6734175" y="1118235"/>
                    </a:cubicBezTo>
                    <a:cubicBezTo>
                      <a:pt x="6720840" y="1133348"/>
                      <a:pt x="6703568" y="1142746"/>
                      <a:pt x="6681470" y="1147191"/>
                    </a:cubicBezTo>
                    <a:cubicBezTo>
                      <a:pt x="6655689" y="1152525"/>
                      <a:pt x="6637528" y="1160145"/>
                      <a:pt x="6625971" y="1170559"/>
                    </a:cubicBezTo>
                    <a:cubicBezTo>
                      <a:pt x="6614160" y="1181227"/>
                      <a:pt x="6606413" y="1197864"/>
                      <a:pt x="6602095" y="1225550"/>
                    </a:cubicBezTo>
                    <a:lnTo>
                      <a:pt x="6601714" y="1236091"/>
                    </a:lnTo>
                    <a:cubicBezTo>
                      <a:pt x="6601714" y="1249807"/>
                      <a:pt x="6604889" y="1261999"/>
                      <a:pt x="6611112" y="1272413"/>
                    </a:cubicBezTo>
                    <a:lnTo>
                      <a:pt x="6638671" y="1298067"/>
                    </a:lnTo>
                    <a:cubicBezTo>
                      <a:pt x="6665087" y="1312545"/>
                      <a:pt x="6708648" y="1319530"/>
                      <a:pt x="6771767" y="1319530"/>
                    </a:cubicBezTo>
                    <a:cubicBezTo>
                      <a:pt x="6799961" y="1319530"/>
                      <a:pt x="6825234" y="1317879"/>
                      <a:pt x="6846951" y="1314450"/>
                    </a:cubicBezTo>
                    <a:lnTo>
                      <a:pt x="6904228" y="1298702"/>
                    </a:lnTo>
                    <a:cubicBezTo>
                      <a:pt x="6937883" y="1283843"/>
                      <a:pt x="6957314" y="1260729"/>
                      <a:pt x="6962902" y="1225169"/>
                    </a:cubicBezTo>
                    <a:lnTo>
                      <a:pt x="6963283" y="1215390"/>
                    </a:lnTo>
                    <a:cubicBezTo>
                      <a:pt x="6963283" y="1200023"/>
                      <a:pt x="6959219" y="1185799"/>
                      <a:pt x="6951218" y="1172845"/>
                    </a:cubicBezTo>
                    <a:cubicBezTo>
                      <a:pt x="6941693" y="1156462"/>
                      <a:pt x="6939788" y="1146810"/>
                      <a:pt x="6939915" y="1139190"/>
                    </a:cubicBezTo>
                    <a:cubicBezTo>
                      <a:pt x="6942074" y="1125601"/>
                      <a:pt x="6952615" y="1098677"/>
                      <a:pt x="6990969" y="1047242"/>
                    </a:cubicBezTo>
                    <a:cubicBezTo>
                      <a:pt x="7006590" y="1026414"/>
                      <a:pt x="7019925" y="1010412"/>
                      <a:pt x="7044182" y="987044"/>
                    </a:cubicBezTo>
                    <a:lnTo>
                      <a:pt x="7049516" y="986663"/>
                    </a:lnTo>
                    <a:lnTo>
                      <a:pt x="7049643" y="986663"/>
                    </a:lnTo>
                    <a:lnTo>
                      <a:pt x="7060184" y="995172"/>
                    </a:lnTo>
                    <a:cubicBezTo>
                      <a:pt x="7066661" y="1002919"/>
                      <a:pt x="7073900" y="1014984"/>
                      <a:pt x="7081647" y="1031113"/>
                    </a:cubicBezTo>
                    <a:cubicBezTo>
                      <a:pt x="7094855" y="1058672"/>
                      <a:pt x="7101459" y="1081151"/>
                      <a:pt x="7101459" y="1100963"/>
                    </a:cubicBezTo>
                    <a:lnTo>
                      <a:pt x="7100824" y="1106297"/>
                    </a:lnTo>
                    <a:cubicBezTo>
                      <a:pt x="7098538" y="1121156"/>
                      <a:pt x="7091172" y="1130935"/>
                      <a:pt x="7077837" y="1137158"/>
                    </a:cubicBezTo>
                    <a:cubicBezTo>
                      <a:pt x="7043801" y="1153414"/>
                      <a:pt x="7024243" y="1176782"/>
                      <a:pt x="7018655" y="1212469"/>
                    </a:cubicBezTo>
                    <a:lnTo>
                      <a:pt x="7018147" y="1223899"/>
                    </a:lnTo>
                    <a:cubicBezTo>
                      <a:pt x="7018147" y="1244092"/>
                      <a:pt x="7024243" y="1261237"/>
                      <a:pt x="7036435" y="1274953"/>
                    </a:cubicBezTo>
                    <a:cubicBezTo>
                      <a:pt x="7048119" y="1288161"/>
                      <a:pt x="7065391" y="1298067"/>
                      <a:pt x="7087997" y="1304544"/>
                    </a:cubicBezTo>
                    <a:cubicBezTo>
                      <a:pt x="7131812" y="1316609"/>
                      <a:pt x="7217918" y="1319403"/>
                      <a:pt x="7282434" y="1319530"/>
                    </a:cubicBezTo>
                    <a:cubicBezTo>
                      <a:pt x="7342759" y="1319530"/>
                      <a:pt x="7394702" y="1317625"/>
                      <a:pt x="7436866" y="1313688"/>
                    </a:cubicBezTo>
                    <a:cubicBezTo>
                      <a:pt x="7479538" y="1309751"/>
                      <a:pt x="7513701" y="1303782"/>
                      <a:pt x="7538339" y="1295781"/>
                    </a:cubicBezTo>
                    <a:cubicBezTo>
                      <a:pt x="7563993" y="1287399"/>
                      <a:pt x="7584694" y="1275334"/>
                      <a:pt x="7599553" y="1259713"/>
                    </a:cubicBezTo>
                    <a:cubicBezTo>
                      <a:pt x="7614793" y="1243838"/>
                      <a:pt x="7624318" y="1224026"/>
                      <a:pt x="7628763" y="1195578"/>
                    </a:cubicBezTo>
                    <a:lnTo>
                      <a:pt x="7629144" y="1185291"/>
                    </a:lnTo>
                    <a:cubicBezTo>
                      <a:pt x="7629144" y="1172083"/>
                      <a:pt x="7626096" y="1160399"/>
                      <a:pt x="7620253" y="1150620"/>
                    </a:cubicBezTo>
                    <a:lnTo>
                      <a:pt x="7594092" y="1126617"/>
                    </a:lnTo>
                    <a:cubicBezTo>
                      <a:pt x="7571359" y="1114171"/>
                      <a:pt x="7555357" y="1102106"/>
                      <a:pt x="7546467" y="1090803"/>
                    </a:cubicBezTo>
                    <a:cubicBezTo>
                      <a:pt x="7526528" y="1065022"/>
                      <a:pt x="7497445" y="1008126"/>
                      <a:pt x="7460107" y="921512"/>
                    </a:cubicBezTo>
                    <a:cubicBezTo>
                      <a:pt x="7460107" y="921512"/>
                      <a:pt x="7424928" y="839724"/>
                      <a:pt x="7421372" y="830834"/>
                    </a:cubicBezTo>
                    <a:lnTo>
                      <a:pt x="7420610" y="823341"/>
                    </a:lnTo>
                    <a:lnTo>
                      <a:pt x="7430262" y="810006"/>
                    </a:lnTo>
                    <a:cubicBezTo>
                      <a:pt x="7430262" y="810006"/>
                      <a:pt x="7500239" y="716407"/>
                      <a:pt x="7500747" y="715772"/>
                    </a:cubicBezTo>
                    <a:cubicBezTo>
                      <a:pt x="7563739" y="638683"/>
                      <a:pt x="7600823" y="594106"/>
                      <a:pt x="7610983" y="583184"/>
                    </a:cubicBezTo>
                    <a:lnTo>
                      <a:pt x="7650226" y="555371"/>
                    </a:lnTo>
                    <a:cubicBezTo>
                      <a:pt x="7684897" y="538353"/>
                      <a:pt x="7706487" y="525907"/>
                      <a:pt x="7716139" y="517144"/>
                    </a:cubicBezTo>
                    <a:cubicBezTo>
                      <a:pt x="7727061" y="507365"/>
                      <a:pt x="7734046" y="493014"/>
                      <a:pt x="7737728" y="469265"/>
                    </a:cubicBezTo>
                    <a:lnTo>
                      <a:pt x="7738110" y="459359"/>
                    </a:lnTo>
                    <a:cubicBezTo>
                      <a:pt x="7738110" y="445897"/>
                      <a:pt x="7734935" y="433578"/>
                      <a:pt x="7728712" y="422656"/>
                    </a:cubicBezTo>
                    <a:lnTo>
                      <a:pt x="7701280" y="394843"/>
                    </a:lnTo>
                    <a:cubicBezTo>
                      <a:pt x="7681468" y="382651"/>
                      <a:pt x="7646035" y="376682"/>
                      <a:pt x="7593076" y="376682"/>
                    </a:cubicBezTo>
                    <a:close/>
                    <a:moveTo>
                      <a:pt x="3325495" y="377571"/>
                    </a:moveTo>
                    <a:cubicBezTo>
                      <a:pt x="3290570" y="377952"/>
                      <a:pt x="3245485" y="385191"/>
                      <a:pt x="3191383" y="399288"/>
                    </a:cubicBezTo>
                    <a:cubicBezTo>
                      <a:pt x="3137916" y="413258"/>
                      <a:pt x="3073908" y="434340"/>
                      <a:pt x="3001137" y="462026"/>
                    </a:cubicBezTo>
                    <a:cubicBezTo>
                      <a:pt x="2969514" y="474345"/>
                      <a:pt x="2944622" y="489331"/>
                      <a:pt x="2926842" y="506476"/>
                    </a:cubicBezTo>
                    <a:cubicBezTo>
                      <a:pt x="2908300" y="524383"/>
                      <a:pt x="2896997" y="545084"/>
                      <a:pt x="2893441" y="567944"/>
                    </a:cubicBezTo>
                    <a:cubicBezTo>
                      <a:pt x="2892552" y="573278"/>
                      <a:pt x="2892171" y="578104"/>
                      <a:pt x="2892171" y="591312"/>
                    </a:cubicBezTo>
                    <a:lnTo>
                      <a:pt x="2896616" y="605028"/>
                    </a:lnTo>
                    <a:cubicBezTo>
                      <a:pt x="2900807" y="613791"/>
                      <a:pt x="2909824" y="624967"/>
                      <a:pt x="2925318" y="640461"/>
                    </a:cubicBezTo>
                    <a:cubicBezTo>
                      <a:pt x="2937764" y="652399"/>
                      <a:pt x="2944368" y="667766"/>
                      <a:pt x="2945892" y="690626"/>
                    </a:cubicBezTo>
                    <a:lnTo>
                      <a:pt x="2946019" y="697738"/>
                    </a:lnTo>
                    <a:cubicBezTo>
                      <a:pt x="2946019" y="720852"/>
                      <a:pt x="2942209" y="756920"/>
                      <a:pt x="2934589" y="805307"/>
                    </a:cubicBezTo>
                    <a:cubicBezTo>
                      <a:pt x="2922016" y="885317"/>
                      <a:pt x="2906776" y="963676"/>
                      <a:pt x="2889250" y="1038098"/>
                    </a:cubicBezTo>
                    <a:cubicBezTo>
                      <a:pt x="2884170" y="1058672"/>
                      <a:pt x="2877058" y="1077341"/>
                      <a:pt x="2867914" y="1093343"/>
                    </a:cubicBezTo>
                    <a:lnTo>
                      <a:pt x="2834894" y="1134364"/>
                    </a:lnTo>
                    <a:cubicBezTo>
                      <a:pt x="2812796" y="1153287"/>
                      <a:pt x="2798699" y="1167003"/>
                      <a:pt x="2791587" y="1176274"/>
                    </a:cubicBezTo>
                    <a:cubicBezTo>
                      <a:pt x="2783967" y="1186307"/>
                      <a:pt x="2778887" y="1198626"/>
                      <a:pt x="2775966" y="1217168"/>
                    </a:cubicBezTo>
                    <a:lnTo>
                      <a:pt x="2775585" y="1225931"/>
                    </a:lnTo>
                    <a:cubicBezTo>
                      <a:pt x="2775585" y="1241933"/>
                      <a:pt x="2780538" y="1256157"/>
                      <a:pt x="2790317" y="1268222"/>
                    </a:cubicBezTo>
                    <a:cubicBezTo>
                      <a:pt x="2799588" y="1279652"/>
                      <a:pt x="2813431" y="1289177"/>
                      <a:pt x="2831338" y="1296416"/>
                    </a:cubicBezTo>
                    <a:cubicBezTo>
                      <a:pt x="2850515" y="1304290"/>
                      <a:pt x="2875788" y="1310132"/>
                      <a:pt x="2906649" y="1313942"/>
                    </a:cubicBezTo>
                    <a:cubicBezTo>
                      <a:pt x="2935986" y="1317625"/>
                      <a:pt x="2975102" y="1319530"/>
                      <a:pt x="3015361" y="1319530"/>
                    </a:cubicBezTo>
                    <a:cubicBezTo>
                      <a:pt x="3080385" y="1319530"/>
                      <a:pt x="3142234" y="1311148"/>
                      <a:pt x="3199130" y="1294511"/>
                    </a:cubicBezTo>
                    <a:cubicBezTo>
                      <a:pt x="3226562" y="1286383"/>
                      <a:pt x="3248533" y="1274699"/>
                      <a:pt x="3264281" y="1259840"/>
                    </a:cubicBezTo>
                    <a:cubicBezTo>
                      <a:pt x="3280664" y="1244346"/>
                      <a:pt x="3290697" y="1225169"/>
                      <a:pt x="3294888" y="1198626"/>
                    </a:cubicBezTo>
                    <a:lnTo>
                      <a:pt x="3295269" y="1189228"/>
                    </a:lnTo>
                    <a:cubicBezTo>
                      <a:pt x="3295269" y="1173353"/>
                      <a:pt x="3291713" y="1155192"/>
                      <a:pt x="3284347" y="1133602"/>
                    </a:cubicBezTo>
                    <a:cubicBezTo>
                      <a:pt x="3278251" y="1114806"/>
                      <a:pt x="3275076" y="1096391"/>
                      <a:pt x="3275076" y="1076960"/>
                    </a:cubicBezTo>
                    <a:lnTo>
                      <a:pt x="3275203" y="1073277"/>
                    </a:lnTo>
                    <a:cubicBezTo>
                      <a:pt x="3275965" y="1053211"/>
                      <a:pt x="3281553" y="1009650"/>
                      <a:pt x="3291967" y="943737"/>
                    </a:cubicBezTo>
                    <a:cubicBezTo>
                      <a:pt x="3305810" y="855599"/>
                      <a:pt x="3319780" y="786892"/>
                      <a:pt x="3333623" y="739902"/>
                    </a:cubicBezTo>
                    <a:cubicBezTo>
                      <a:pt x="3340735" y="716661"/>
                      <a:pt x="3350514" y="699262"/>
                      <a:pt x="3362833" y="688086"/>
                    </a:cubicBezTo>
                    <a:cubicBezTo>
                      <a:pt x="3374644" y="677418"/>
                      <a:pt x="3388741" y="672211"/>
                      <a:pt x="3406013" y="672211"/>
                    </a:cubicBezTo>
                    <a:cubicBezTo>
                      <a:pt x="3421888" y="672211"/>
                      <a:pt x="3432937" y="678180"/>
                      <a:pt x="3440684" y="691007"/>
                    </a:cubicBezTo>
                    <a:cubicBezTo>
                      <a:pt x="3449447" y="705358"/>
                      <a:pt x="3453892" y="728091"/>
                      <a:pt x="3453892" y="758444"/>
                    </a:cubicBezTo>
                    <a:cubicBezTo>
                      <a:pt x="3453892" y="780288"/>
                      <a:pt x="3451479" y="806577"/>
                      <a:pt x="3446780" y="836422"/>
                    </a:cubicBezTo>
                    <a:lnTo>
                      <a:pt x="3409569" y="1037717"/>
                    </a:lnTo>
                    <a:cubicBezTo>
                      <a:pt x="3403473" y="1066292"/>
                      <a:pt x="3398012" y="1086104"/>
                      <a:pt x="3393186" y="1096391"/>
                    </a:cubicBezTo>
                    <a:cubicBezTo>
                      <a:pt x="3388614" y="1106043"/>
                      <a:pt x="3379978" y="1116965"/>
                      <a:pt x="3367278" y="1128522"/>
                    </a:cubicBezTo>
                    <a:cubicBezTo>
                      <a:pt x="3334258" y="1158621"/>
                      <a:pt x="3326257" y="1167765"/>
                      <a:pt x="3323082" y="1172083"/>
                    </a:cubicBezTo>
                    <a:cubicBezTo>
                      <a:pt x="3317367" y="1179830"/>
                      <a:pt x="3313303" y="1192022"/>
                      <a:pt x="3309620" y="1215644"/>
                    </a:cubicBezTo>
                    <a:lnTo>
                      <a:pt x="3309112" y="1227582"/>
                    </a:lnTo>
                    <a:cubicBezTo>
                      <a:pt x="3309112" y="1242314"/>
                      <a:pt x="3312414" y="1255395"/>
                      <a:pt x="3318891" y="1266317"/>
                    </a:cubicBezTo>
                    <a:lnTo>
                      <a:pt x="3347974" y="1292860"/>
                    </a:lnTo>
                    <a:cubicBezTo>
                      <a:pt x="3381502" y="1310386"/>
                      <a:pt x="3450717" y="1319403"/>
                      <a:pt x="3553714" y="1319657"/>
                    </a:cubicBezTo>
                    <a:cubicBezTo>
                      <a:pt x="3596005" y="1319657"/>
                      <a:pt x="3633978" y="1317371"/>
                      <a:pt x="3666617" y="1312799"/>
                    </a:cubicBezTo>
                    <a:cubicBezTo>
                      <a:pt x="3699637" y="1308227"/>
                      <a:pt x="3728085" y="1301115"/>
                      <a:pt x="3751326" y="1291717"/>
                    </a:cubicBezTo>
                    <a:cubicBezTo>
                      <a:pt x="3800221" y="1272032"/>
                      <a:pt x="3828161" y="1241552"/>
                      <a:pt x="3834511" y="1201166"/>
                    </a:cubicBezTo>
                    <a:cubicBezTo>
                      <a:pt x="3835400" y="1195578"/>
                      <a:pt x="3835781" y="1190244"/>
                      <a:pt x="3835781" y="1175766"/>
                    </a:cubicBezTo>
                    <a:lnTo>
                      <a:pt x="3830955" y="1159764"/>
                    </a:lnTo>
                    <a:cubicBezTo>
                      <a:pt x="3814572" y="1122553"/>
                      <a:pt x="3805936" y="1093597"/>
                      <a:pt x="3805428" y="1073404"/>
                    </a:cubicBezTo>
                    <a:lnTo>
                      <a:pt x="3805428" y="1070864"/>
                    </a:lnTo>
                    <a:cubicBezTo>
                      <a:pt x="3805428" y="1047369"/>
                      <a:pt x="3812413" y="986536"/>
                      <a:pt x="3826002" y="890143"/>
                    </a:cubicBezTo>
                    <a:cubicBezTo>
                      <a:pt x="3841242" y="796798"/>
                      <a:pt x="3852926" y="738759"/>
                      <a:pt x="3860800" y="717931"/>
                    </a:cubicBezTo>
                    <a:cubicBezTo>
                      <a:pt x="3867150" y="701294"/>
                      <a:pt x="3877564" y="687324"/>
                      <a:pt x="3891407" y="676275"/>
                    </a:cubicBezTo>
                    <a:cubicBezTo>
                      <a:pt x="3904996" y="665480"/>
                      <a:pt x="3918966" y="660273"/>
                      <a:pt x="3934079" y="660273"/>
                    </a:cubicBezTo>
                    <a:cubicBezTo>
                      <a:pt x="3948811" y="660273"/>
                      <a:pt x="3959987" y="663956"/>
                      <a:pt x="3968115" y="671449"/>
                    </a:cubicBezTo>
                    <a:cubicBezTo>
                      <a:pt x="3976243" y="678942"/>
                      <a:pt x="3981831" y="691134"/>
                      <a:pt x="3984244" y="707390"/>
                    </a:cubicBezTo>
                    <a:lnTo>
                      <a:pt x="3985641" y="716026"/>
                    </a:lnTo>
                    <a:lnTo>
                      <a:pt x="3986403" y="739648"/>
                    </a:lnTo>
                    <a:cubicBezTo>
                      <a:pt x="3986403" y="771906"/>
                      <a:pt x="3981831" y="817372"/>
                      <a:pt x="3972814" y="874649"/>
                    </a:cubicBezTo>
                    <a:cubicBezTo>
                      <a:pt x="3945890" y="1046353"/>
                      <a:pt x="3924554" y="1101217"/>
                      <a:pt x="3911346" y="1117219"/>
                    </a:cubicBezTo>
                    <a:cubicBezTo>
                      <a:pt x="3888740" y="1145159"/>
                      <a:pt x="3875659" y="1162050"/>
                      <a:pt x="3871341" y="1168908"/>
                    </a:cubicBezTo>
                    <a:cubicBezTo>
                      <a:pt x="3866388" y="1176782"/>
                      <a:pt x="3862959" y="1187323"/>
                      <a:pt x="3860165" y="1205103"/>
                    </a:cubicBezTo>
                    <a:lnTo>
                      <a:pt x="3859784" y="1213104"/>
                    </a:lnTo>
                    <a:cubicBezTo>
                      <a:pt x="3859784" y="1245108"/>
                      <a:pt x="3880612" y="1271143"/>
                      <a:pt x="3921506" y="1290574"/>
                    </a:cubicBezTo>
                    <a:cubicBezTo>
                      <a:pt x="3942842" y="1300734"/>
                      <a:pt x="3968496" y="1308354"/>
                      <a:pt x="3997706" y="1313434"/>
                    </a:cubicBezTo>
                    <a:cubicBezTo>
                      <a:pt x="4026408" y="1318387"/>
                      <a:pt x="4059428" y="1320927"/>
                      <a:pt x="4095877" y="1320927"/>
                    </a:cubicBezTo>
                    <a:cubicBezTo>
                      <a:pt x="4136898" y="1320927"/>
                      <a:pt x="4173855" y="1318387"/>
                      <a:pt x="4205478" y="1313561"/>
                    </a:cubicBezTo>
                    <a:cubicBezTo>
                      <a:pt x="4237609" y="1308608"/>
                      <a:pt x="4265422" y="1300861"/>
                      <a:pt x="4288155" y="1290828"/>
                    </a:cubicBezTo>
                    <a:cubicBezTo>
                      <a:pt x="4335653" y="1269746"/>
                      <a:pt x="4363085" y="1237234"/>
                      <a:pt x="4370578" y="1189609"/>
                    </a:cubicBezTo>
                    <a:lnTo>
                      <a:pt x="4370959" y="1175131"/>
                    </a:lnTo>
                    <a:lnTo>
                      <a:pt x="4368419" y="1165098"/>
                    </a:lnTo>
                    <a:cubicBezTo>
                      <a:pt x="4366895" y="1160907"/>
                      <a:pt x="4363339" y="1152652"/>
                      <a:pt x="4349115" y="1128141"/>
                    </a:cubicBezTo>
                    <a:cubicBezTo>
                      <a:pt x="4337685" y="1108710"/>
                      <a:pt x="4331970" y="1086485"/>
                      <a:pt x="4331970" y="1062101"/>
                    </a:cubicBezTo>
                    <a:cubicBezTo>
                      <a:pt x="4331970" y="1053211"/>
                      <a:pt x="4332732" y="1043813"/>
                      <a:pt x="4335018" y="1028954"/>
                    </a:cubicBezTo>
                    <a:lnTo>
                      <a:pt x="4339209" y="1007237"/>
                    </a:lnTo>
                    <a:cubicBezTo>
                      <a:pt x="4343019" y="986028"/>
                      <a:pt x="4348988" y="949833"/>
                      <a:pt x="4356862" y="899668"/>
                    </a:cubicBezTo>
                    <a:cubicBezTo>
                      <a:pt x="4369308" y="820801"/>
                      <a:pt x="4377309" y="773049"/>
                      <a:pt x="4380865" y="757174"/>
                    </a:cubicBezTo>
                    <a:cubicBezTo>
                      <a:pt x="4389247" y="710311"/>
                      <a:pt x="4394835" y="678053"/>
                      <a:pt x="4397883" y="658749"/>
                    </a:cubicBezTo>
                    <a:lnTo>
                      <a:pt x="4403598" y="590550"/>
                    </a:lnTo>
                    <a:cubicBezTo>
                      <a:pt x="4403598" y="560705"/>
                      <a:pt x="4399788" y="533527"/>
                      <a:pt x="4392168" y="509905"/>
                    </a:cubicBezTo>
                    <a:cubicBezTo>
                      <a:pt x="4384421" y="485775"/>
                      <a:pt x="4372610" y="464566"/>
                      <a:pt x="4357116" y="446913"/>
                    </a:cubicBezTo>
                    <a:cubicBezTo>
                      <a:pt x="4337177" y="424053"/>
                      <a:pt x="4312666" y="406654"/>
                      <a:pt x="4284218" y="395224"/>
                    </a:cubicBezTo>
                    <a:cubicBezTo>
                      <a:pt x="4256151" y="383921"/>
                      <a:pt x="4223512" y="378206"/>
                      <a:pt x="4187317" y="378206"/>
                    </a:cubicBezTo>
                    <a:cubicBezTo>
                      <a:pt x="4141216" y="378206"/>
                      <a:pt x="4095496" y="388239"/>
                      <a:pt x="4051300" y="408178"/>
                    </a:cubicBezTo>
                    <a:cubicBezTo>
                      <a:pt x="4007485" y="427863"/>
                      <a:pt x="3963924" y="457835"/>
                      <a:pt x="3922014" y="497078"/>
                    </a:cubicBezTo>
                    <a:cubicBezTo>
                      <a:pt x="3896868" y="520573"/>
                      <a:pt x="3886454" y="527558"/>
                      <a:pt x="3882771" y="529590"/>
                    </a:cubicBezTo>
                    <a:cubicBezTo>
                      <a:pt x="3880612" y="527431"/>
                      <a:pt x="3875024" y="520192"/>
                      <a:pt x="3867404" y="497713"/>
                    </a:cubicBezTo>
                    <a:cubicBezTo>
                      <a:pt x="3854831" y="458216"/>
                      <a:pt x="3832987" y="428117"/>
                      <a:pt x="3802253" y="408051"/>
                    </a:cubicBezTo>
                    <a:cubicBezTo>
                      <a:pt x="3772027" y="388366"/>
                      <a:pt x="3732657" y="378333"/>
                      <a:pt x="3685413" y="378333"/>
                    </a:cubicBezTo>
                    <a:cubicBezTo>
                      <a:pt x="3637407" y="378333"/>
                      <a:pt x="3588131" y="389890"/>
                      <a:pt x="3539109" y="412623"/>
                    </a:cubicBezTo>
                    <a:cubicBezTo>
                      <a:pt x="3490214" y="435356"/>
                      <a:pt x="3447161" y="466471"/>
                      <a:pt x="3410966" y="505079"/>
                    </a:cubicBezTo>
                    <a:cubicBezTo>
                      <a:pt x="3400171" y="517017"/>
                      <a:pt x="3391027" y="526161"/>
                      <a:pt x="3375025" y="539242"/>
                    </a:cubicBezTo>
                    <a:lnTo>
                      <a:pt x="3367405" y="540131"/>
                    </a:lnTo>
                    <a:lnTo>
                      <a:pt x="3364992" y="536702"/>
                    </a:lnTo>
                    <a:lnTo>
                      <a:pt x="3363214" y="518160"/>
                    </a:lnTo>
                    <a:lnTo>
                      <a:pt x="3364865" y="505206"/>
                    </a:lnTo>
                    <a:cubicBezTo>
                      <a:pt x="3365754" y="499491"/>
                      <a:pt x="3367278" y="491744"/>
                      <a:pt x="3369310" y="481965"/>
                    </a:cubicBezTo>
                    <a:lnTo>
                      <a:pt x="3373374" y="455549"/>
                    </a:lnTo>
                    <a:lnTo>
                      <a:pt x="3374263" y="437515"/>
                    </a:lnTo>
                    <a:cubicBezTo>
                      <a:pt x="3374263" y="418846"/>
                      <a:pt x="3370453" y="404876"/>
                      <a:pt x="3362452" y="394716"/>
                    </a:cubicBezTo>
                    <a:cubicBezTo>
                      <a:pt x="3351784" y="381127"/>
                      <a:pt x="3336290" y="378206"/>
                      <a:pt x="3325114" y="378206"/>
                    </a:cubicBezTo>
                    <a:close/>
                    <a:moveTo>
                      <a:pt x="6591554" y="0"/>
                    </a:moveTo>
                    <a:lnTo>
                      <a:pt x="6568186" y="5969"/>
                    </a:lnTo>
                    <a:cubicBezTo>
                      <a:pt x="6530467" y="17780"/>
                      <a:pt x="6492113" y="25781"/>
                      <a:pt x="6453886" y="29591"/>
                    </a:cubicBezTo>
                    <a:cubicBezTo>
                      <a:pt x="6415278" y="33528"/>
                      <a:pt x="6353429" y="35433"/>
                      <a:pt x="6269990" y="35433"/>
                    </a:cubicBezTo>
                    <a:lnTo>
                      <a:pt x="5853811" y="35433"/>
                    </a:lnTo>
                    <a:cubicBezTo>
                      <a:pt x="5791708" y="35433"/>
                      <a:pt x="5750306" y="38227"/>
                      <a:pt x="5727065" y="44069"/>
                    </a:cubicBezTo>
                    <a:cubicBezTo>
                      <a:pt x="5707253" y="49530"/>
                      <a:pt x="5689981" y="60960"/>
                      <a:pt x="5675757" y="77978"/>
                    </a:cubicBezTo>
                    <a:cubicBezTo>
                      <a:pt x="5661787" y="94742"/>
                      <a:pt x="5652897" y="114173"/>
                      <a:pt x="5648579" y="142113"/>
                    </a:cubicBezTo>
                    <a:lnTo>
                      <a:pt x="5648071" y="153924"/>
                    </a:lnTo>
                    <a:cubicBezTo>
                      <a:pt x="5648071" y="185674"/>
                      <a:pt x="5663565" y="207899"/>
                      <a:pt x="5692902" y="218186"/>
                    </a:cubicBezTo>
                    <a:cubicBezTo>
                      <a:pt x="5716397" y="226187"/>
                      <a:pt x="5724271" y="231140"/>
                      <a:pt x="5726811" y="233299"/>
                    </a:cubicBezTo>
                    <a:lnTo>
                      <a:pt x="5729351" y="235458"/>
                    </a:lnTo>
                    <a:lnTo>
                      <a:pt x="5736717" y="252603"/>
                    </a:lnTo>
                    <a:cubicBezTo>
                      <a:pt x="5741416" y="270383"/>
                      <a:pt x="5743829" y="296545"/>
                      <a:pt x="5743829" y="330327"/>
                    </a:cubicBezTo>
                    <a:cubicBezTo>
                      <a:pt x="5743829" y="408432"/>
                      <a:pt x="5731002" y="529590"/>
                      <a:pt x="5705856" y="690499"/>
                    </a:cubicBezTo>
                    <a:cubicBezTo>
                      <a:pt x="5681726" y="844296"/>
                      <a:pt x="5653405" y="968121"/>
                      <a:pt x="5621528" y="1058545"/>
                    </a:cubicBezTo>
                    <a:cubicBezTo>
                      <a:pt x="5614162" y="1079500"/>
                      <a:pt x="5606161" y="1095375"/>
                      <a:pt x="5597525" y="1105662"/>
                    </a:cubicBezTo>
                    <a:cubicBezTo>
                      <a:pt x="5589143" y="1115695"/>
                      <a:pt x="5576824" y="1124458"/>
                      <a:pt x="5560949" y="1131570"/>
                    </a:cubicBezTo>
                    <a:cubicBezTo>
                      <a:pt x="5534279" y="1144397"/>
                      <a:pt x="5517134" y="1155065"/>
                      <a:pt x="5508244" y="1164082"/>
                    </a:cubicBezTo>
                    <a:cubicBezTo>
                      <a:pt x="5498592" y="1173988"/>
                      <a:pt x="5492369" y="1188593"/>
                      <a:pt x="5488178" y="1215263"/>
                    </a:cubicBezTo>
                    <a:lnTo>
                      <a:pt x="5487670" y="1227201"/>
                    </a:lnTo>
                    <a:cubicBezTo>
                      <a:pt x="5487670" y="1247394"/>
                      <a:pt x="5493893" y="1264158"/>
                      <a:pt x="5505958" y="1276985"/>
                    </a:cubicBezTo>
                    <a:cubicBezTo>
                      <a:pt x="5521325" y="1293114"/>
                      <a:pt x="5544693" y="1301242"/>
                      <a:pt x="5575554" y="1301242"/>
                    </a:cubicBezTo>
                    <a:lnTo>
                      <a:pt x="6261735" y="1301242"/>
                    </a:lnTo>
                    <a:cubicBezTo>
                      <a:pt x="6318250" y="1303020"/>
                      <a:pt x="6363335" y="1307592"/>
                      <a:pt x="6396101" y="1314704"/>
                    </a:cubicBezTo>
                    <a:cubicBezTo>
                      <a:pt x="6415913" y="1318514"/>
                      <a:pt x="6431026" y="1320419"/>
                      <a:pt x="6442075" y="1320419"/>
                    </a:cubicBezTo>
                    <a:cubicBezTo>
                      <a:pt x="6457061" y="1320419"/>
                      <a:pt x="6470523" y="1316101"/>
                      <a:pt x="6481826" y="1307465"/>
                    </a:cubicBezTo>
                    <a:cubicBezTo>
                      <a:pt x="6491986" y="1299718"/>
                      <a:pt x="6504940" y="1285494"/>
                      <a:pt x="6521577" y="1263523"/>
                    </a:cubicBezTo>
                    <a:cubicBezTo>
                      <a:pt x="6552819" y="1220597"/>
                      <a:pt x="6581648" y="1170940"/>
                      <a:pt x="6607175" y="1115949"/>
                    </a:cubicBezTo>
                    <a:cubicBezTo>
                      <a:pt x="6632829" y="1060577"/>
                      <a:pt x="6648831" y="1013587"/>
                      <a:pt x="6656451" y="965200"/>
                    </a:cubicBezTo>
                    <a:lnTo>
                      <a:pt x="6657340" y="944499"/>
                    </a:lnTo>
                    <a:cubicBezTo>
                      <a:pt x="6657340" y="922274"/>
                      <a:pt x="6653022" y="902335"/>
                      <a:pt x="6644386" y="885571"/>
                    </a:cubicBezTo>
                    <a:cubicBezTo>
                      <a:pt x="6637782" y="872617"/>
                      <a:pt x="6629146" y="862711"/>
                      <a:pt x="6618859" y="855980"/>
                    </a:cubicBezTo>
                    <a:lnTo>
                      <a:pt x="6582410" y="845693"/>
                    </a:lnTo>
                    <a:cubicBezTo>
                      <a:pt x="6560058" y="845693"/>
                      <a:pt x="6540500" y="852805"/>
                      <a:pt x="6524244" y="866902"/>
                    </a:cubicBezTo>
                    <a:cubicBezTo>
                      <a:pt x="6509004" y="880110"/>
                      <a:pt x="6491224" y="904240"/>
                      <a:pt x="6469634" y="940943"/>
                    </a:cubicBezTo>
                    <a:cubicBezTo>
                      <a:pt x="6452362" y="970661"/>
                      <a:pt x="6433947" y="995934"/>
                      <a:pt x="6414643" y="1016381"/>
                    </a:cubicBezTo>
                    <a:cubicBezTo>
                      <a:pt x="6395593" y="1036447"/>
                      <a:pt x="6375273" y="1052195"/>
                      <a:pt x="6354318" y="1063244"/>
                    </a:cubicBezTo>
                    <a:cubicBezTo>
                      <a:pt x="6311646" y="1085596"/>
                      <a:pt x="6250051" y="1096899"/>
                      <a:pt x="6171438" y="1096899"/>
                    </a:cubicBezTo>
                    <a:cubicBezTo>
                      <a:pt x="6120638" y="1096899"/>
                      <a:pt x="6084697" y="1093597"/>
                      <a:pt x="6064758" y="1086993"/>
                    </a:cubicBezTo>
                    <a:cubicBezTo>
                      <a:pt x="6043041" y="1079881"/>
                      <a:pt x="6039612" y="1068070"/>
                      <a:pt x="6038977" y="1059815"/>
                    </a:cubicBezTo>
                    <a:lnTo>
                      <a:pt x="6038596" y="1055624"/>
                    </a:lnTo>
                    <a:lnTo>
                      <a:pt x="6038342" y="1043940"/>
                    </a:lnTo>
                    <a:cubicBezTo>
                      <a:pt x="6038342" y="1027811"/>
                      <a:pt x="6039612" y="1003681"/>
                      <a:pt x="6042152" y="972312"/>
                    </a:cubicBezTo>
                    <a:cubicBezTo>
                      <a:pt x="6045708" y="927608"/>
                      <a:pt x="6049772" y="890778"/>
                      <a:pt x="6054090" y="862711"/>
                    </a:cubicBezTo>
                    <a:cubicBezTo>
                      <a:pt x="6061075" y="818007"/>
                      <a:pt x="6069965" y="787400"/>
                      <a:pt x="6080633" y="771652"/>
                    </a:cubicBezTo>
                    <a:cubicBezTo>
                      <a:pt x="6089904" y="757809"/>
                      <a:pt x="6104255" y="751078"/>
                      <a:pt x="6124321" y="751078"/>
                    </a:cubicBezTo>
                    <a:cubicBezTo>
                      <a:pt x="6150991" y="751078"/>
                      <a:pt x="6171057" y="757809"/>
                      <a:pt x="6183630" y="771017"/>
                    </a:cubicBezTo>
                    <a:cubicBezTo>
                      <a:pt x="6196457" y="784352"/>
                      <a:pt x="6202934" y="805434"/>
                      <a:pt x="6202934" y="835787"/>
                    </a:cubicBezTo>
                    <a:lnTo>
                      <a:pt x="6202807" y="841248"/>
                    </a:lnTo>
                    <a:lnTo>
                      <a:pt x="6202426" y="848868"/>
                    </a:lnTo>
                    <a:lnTo>
                      <a:pt x="6202299" y="861568"/>
                    </a:lnTo>
                    <a:cubicBezTo>
                      <a:pt x="6202299" y="886460"/>
                      <a:pt x="6204712" y="902843"/>
                      <a:pt x="6209919" y="913130"/>
                    </a:cubicBezTo>
                    <a:cubicBezTo>
                      <a:pt x="6213856" y="921004"/>
                      <a:pt x="6220206" y="926846"/>
                      <a:pt x="6236335" y="934085"/>
                    </a:cubicBezTo>
                    <a:lnTo>
                      <a:pt x="6256401" y="935736"/>
                    </a:lnTo>
                    <a:cubicBezTo>
                      <a:pt x="6290564" y="935736"/>
                      <a:pt x="6319012" y="916940"/>
                      <a:pt x="6341110" y="879729"/>
                    </a:cubicBezTo>
                    <a:cubicBezTo>
                      <a:pt x="6359525" y="848487"/>
                      <a:pt x="6375400" y="812419"/>
                      <a:pt x="6388354" y="772541"/>
                    </a:cubicBezTo>
                    <a:cubicBezTo>
                      <a:pt x="6401308" y="732917"/>
                      <a:pt x="6411722" y="688213"/>
                      <a:pt x="6419215" y="639953"/>
                    </a:cubicBezTo>
                    <a:cubicBezTo>
                      <a:pt x="6426200" y="595884"/>
                      <a:pt x="6429629" y="552831"/>
                      <a:pt x="6429629" y="506857"/>
                    </a:cubicBezTo>
                    <a:lnTo>
                      <a:pt x="6429502" y="498221"/>
                    </a:lnTo>
                    <a:cubicBezTo>
                      <a:pt x="6428613" y="451358"/>
                      <a:pt x="6423660" y="419227"/>
                      <a:pt x="6414135" y="399796"/>
                    </a:cubicBezTo>
                    <a:cubicBezTo>
                      <a:pt x="6414135" y="399796"/>
                      <a:pt x="6414135" y="399669"/>
                      <a:pt x="6414008" y="399669"/>
                    </a:cubicBezTo>
                    <a:lnTo>
                      <a:pt x="6388354" y="368554"/>
                    </a:lnTo>
                    <a:cubicBezTo>
                      <a:pt x="6377813" y="361188"/>
                      <a:pt x="6365621" y="357505"/>
                      <a:pt x="6352032" y="357505"/>
                    </a:cubicBezTo>
                    <a:cubicBezTo>
                      <a:pt x="6334125" y="357505"/>
                      <a:pt x="6317361" y="363855"/>
                      <a:pt x="6302121" y="376555"/>
                    </a:cubicBezTo>
                    <a:cubicBezTo>
                      <a:pt x="6288405" y="387350"/>
                      <a:pt x="6277991" y="400304"/>
                      <a:pt x="6271133" y="415036"/>
                    </a:cubicBezTo>
                    <a:cubicBezTo>
                      <a:pt x="6264656" y="428879"/>
                      <a:pt x="6256909" y="453263"/>
                      <a:pt x="6247257" y="489458"/>
                    </a:cubicBezTo>
                    <a:cubicBezTo>
                      <a:pt x="6240907" y="514223"/>
                      <a:pt x="6232652" y="531241"/>
                      <a:pt x="6222619" y="540258"/>
                    </a:cubicBezTo>
                    <a:cubicBezTo>
                      <a:pt x="6213094" y="548767"/>
                      <a:pt x="6198362" y="553085"/>
                      <a:pt x="6178804" y="553085"/>
                    </a:cubicBezTo>
                    <a:cubicBezTo>
                      <a:pt x="6156579" y="553085"/>
                      <a:pt x="6138672" y="552069"/>
                      <a:pt x="6109716" y="547497"/>
                    </a:cubicBezTo>
                    <a:lnTo>
                      <a:pt x="6104128" y="543179"/>
                    </a:lnTo>
                    <a:cubicBezTo>
                      <a:pt x="6102985" y="542163"/>
                      <a:pt x="6099175" y="537210"/>
                      <a:pt x="6099175" y="510540"/>
                    </a:cubicBezTo>
                    <a:lnTo>
                      <a:pt x="6102223" y="486156"/>
                    </a:lnTo>
                    <a:cubicBezTo>
                      <a:pt x="6116574" y="394716"/>
                      <a:pt x="6126353" y="337058"/>
                      <a:pt x="6131052" y="314960"/>
                    </a:cubicBezTo>
                    <a:cubicBezTo>
                      <a:pt x="6135624" y="294132"/>
                      <a:pt x="6141974" y="277622"/>
                      <a:pt x="6150102" y="265557"/>
                    </a:cubicBezTo>
                    <a:cubicBezTo>
                      <a:pt x="6157214" y="255524"/>
                      <a:pt x="6169406" y="247650"/>
                      <a:pt x="6186551" y="242316"/>
                    </a:cubicBezTo>
                    <a:cubicBezTo>
                      <a:pt x="6205093" y="236474"/>
                      <a:pt x="6229604" y="233553"/>
                      <a:pt x="6259322" y="233553"/>
                    </a:cubicBezTo>
                    <a:cubicBezTo>
                      <a:pt x="6340475" y="233553"/>
                      <a:pt x="6398133" y="240157"/>
                      <a:pt x="6430899" y="253111"/>
                    </a:cubicBezTo>
                    <a:cubicBezTo>
                      <a:pt x="6446393" y="259207"/>
                      <a:pt x="6459982" y="268605"/>
                      <a:pt x="6471666" y="280797"/>
                    </a:cubicBezTo>
                    <a:lnTo>
                      <a:pt x="6501638" y="328041"/>
                    </a:lnTo>
                    <a:cubicBezTo>
                      <a:pt x="6514719" y="358394"/>
                      <a:pt x="6525895" y="377698"/>
                      <a:pt x="6535928" y="387096"/>
                    </a:cubicBezTo>
                    <a:cubicBezTo>
                      <a:pt x="6546977" y="397510"/>
                      <a:pt x="6563106" y="402717"/>
                      <a:pt x="6584061" y="402717"/>
                    </a:cubicBezTo>
                    <a:cubicBezTo>
                      <a:pt x="6613779" y="402717"/>
                      <a:pt x="6639306" y="389763"/>
                      <a:pt x="6660007" y="364109"/>
                    </a:cubicBezTo>
                    <a:cubicBezTo>
                      <a:pt x="6679692" y="339852"/>
                      <a:pt x="6693027" y="306451"/>
                      <a:pt x="6699504" y="265176"/>
                    </a:cubicBezTo>
                    <a:lnTo>
                      <a:pt x="6705473" y="193294"/>
                    </a:lnTo>
                    <a:cubicBezTo>
                      <a:pt x="6705473" y="142875"/>
                      <a:pt x="6695694" y="97282"/>
                      <a:pt x="6676517" y="57912"/>
                    </a:cubicBezTo>
                    <a:cubicBezTo>
                      <a:pt x="6667627" y="39243"/>
                      <a:pt x="6656705" y="24892"/>
                      <a:pt x="6644132" y="15367"/>
                    </a:cubicBezTo>
                    <a:cubicBezTo>
                      <a:pt x="6630924" y="5207"/>
                      <a:pt x="6615684" y="127"/>
                      <a:pt x="6591300" y="127"/>
                    </a:cubicBezTo>
                    <a:close/>
                    <a:moveTo>
                      <a:pt x="1417955" y="10033"/>
                    </a:moveTo>
                    <a:cubicBezTo>
                      <a:pt x="1375156" y="10033"/>
                      <a:pt x="1331595" y="14986"/>
                      <a:pt x="1288542" y="24892"/>
                    </a:cubicBezTo>
                    <a:cubicBezTo>
                      <a:pt x="1245489" y="34798"/>
                      <a:pt x="1201801" y="49657"/>
                      <a:pt x="1158494" y="69342"/>
                    </a:cubicBezTo>
                    <a:cubicBezTo>
                      <a:pt x="1101852" y="94996"/>
                      <a:pt x="1048512" y="127000"/>
                      <a:pt x="999998" y="164211"/>
                    </a:cubicBezTo>
                    <a:cubicBezTo>
                      <a:pt x="951484" y="201422"/>
                      <a:pt x="906399" y="244983"/>
                      <a:pt x="866140" y="293624"/>
                    </a:cubicBezTo>
                    <a:cubicBezTo>
                      <a:pt x="819658" y="349631"/>
                      <a:pt x="781685" y="409575"/>
                      <a:pt x="753110" y="471551"/>
                    </a:cubicBezTo>
                    <a:cubicBezTo>
                      <a:pt x="724535" y="533527"/>
                      <a:pt x="704596" y="599694"/>
                      <a:pt x="693928" y="667766"/>
                    </a:cubicBezTo>
                    <a:lnTo>
                      <a:pt x="685673" y="772033"/>
                    </a:lnTo>
                    <a:cubicBezTo>
                      <a:pt x="685673" y="812165"/>
                      <a:pt x="689483" y="852424"/>
                      <a:pt x="697103" y="891413"/>
                    </a:cubicBezTo>
                    <a:lnTo>
                      <a:pt x="731520" y="1006983"/>
                    </a:lnTo>
                    <a:cubicBezTo>
                      <a:pt x="753618" y="1062609"/>
                      <a:pt x="782828" y="1111758"/>
                      <a:pt x="818261" y="1153033"/>
                    </a:cubicBezTo>
                    <a:cubicBezTo>
                      <a:pt x="853694" y="1194308"/>
                      <a:pt x="896747" y="1229106"/>
                      <a:pt x="945769" y="1256030"/>
                    </a:cubicBezTo>
                    <a:cubicBezTo>
                      <a:pt x="987679" y="1279144"/>
                      <a:pt x="1031240" y="1296670"/>
                      <a:pt x="1075055" y="1308354"/>
                    </a:cubicBezTo>
                    <a:cubicBezTo>
                      <a:pt x="1118870" y="1320038"/>
                      <a:pt x="1164590" y="1325880"/>
                      <a:pt x="1210437" y="1325880"/>
                    </a:cubicBezTo>
                    <a:cubicBezTo>
                      <a:pt x="1254379" y="1325880"/>
                      <a:pt x="1298956" y="1320292"/>
                      <a:pt x="1343025" y="1309370"/>
                    </a:cubicBezTo>
                    <a:cubicBezTo>
                      <a:pt x="1387094" y="1298448"/>
                      <a:pt x="1431417" y="1281811"/>
                      <a:pt x="1475359" y="1260094"/>
                    </a:cubicBezTo>
                    <a:cubicBezTo>
                      <a:pt x="1511046" y="1242441"/>
                      <a:pt x="1539367" y="1231519"/>
                      <a:pt x="1559560" y="1227455"/>
                    </a:cubicBezTo>
                    <a:cubicBezTo>
                      <a:pt x="1598676" y="1219073"/>
                      <a:pt x="1624711" y="1209421"/>
                      <a:pt x="1639443" y="1197737"/>
                    </a:cubicBezTo>
                    <a:cubicBezTo>
                      <a:pt x="1670685" y="1172083"/>
                      <a:pt x="1699895" y="1136396"/>
                      <a:pt x="1726311" y="1091692"/>
                    </a:cubicBezTo>
                    <a:cubicBezTo>
                      <a:pt x="1752727" y="1046988"/>
                      <a:pt x="1768983" y="1005713"/>
                      <a:pt x="1776095" y="960247"/>
                    </a:cubicBezTo>
                    <a:lnTo>
                      <a:pt x="1776857" y="943610"/>
                    </a:lnTo>
                    <a:cubicBezTo>
                      <a:pt x="1776857" y="923798"/>
                      <a:pt x="1772666" y="905764"/>
                      <a:pt x="1764411" y="890270"/>
                    </a:cubicBezTo>
                    <a:cubicBezTo>
                      <a:pt x="1758315" y="878713"/>
                      <a:pt x="1750568" y="869696"/>
                      <a:pt x="1732280" y="857377"/>
                    </a:cubicBezTo>
                    <a:lnTo>
                      <a:pt x="1709674" y="854202"/>
                    </a:lnTo>
                    <a:cubicBezTo>
                      <a:pt x="1693164" y="854202"/>
                      <a:pt x="1672971" y="865632"/>
                      <a:pt x="1646047" y="890270"/>
                    </a:cubicBezTo>
                    <a:cubicBezTo>
                      <a:pt x="1619631" y="915035"/>
                      <a:pt x="1583944" y="935609"/>
                      <a:pt x="1540256" y="951357"/>
                    </a:cubicBezTo>
                    <a:cubicBezTo>
                      <a:pt x="1496314" y="967232"/>
                      <a:pt x="1452753" y="975233"/>
                      <a:pt x="1410589" y="975233"/>
                    </a:cubicBezTo>
                    <a:cubicBezTo>
                      <a:pt x="1382141" y="975233"/>
                      <a:pt x="1355598" y="971677"/>
                      <a:pt x="1331722" y="964819"/>
                    </a:cubicBezTo>
                    <a:cubicBezTo>
                      <a:pt x="1308100" y="957961"/>
                      <a:pt x="1286256" y="947674"/>
                      <a:pt x="1266952" y="933958"/>
                    </a:cubicBezTo>
                    <a:cubicBezTo>
                      <a:pt x="1247648" y="920242"/>
                      <a:pt x="1230122" y="902970"/>
                      <a:pt x="1215009" y="882396"/>
                    </a:cubicBezTo>
                    <a:cubicBezTo>
                      <a:pt x="1199769" y="861568"/>
                      <a:pt x="1186434" y="836930"/>
                      <a:pt x="1175512" y="809117"/>
                    </a:cubicBezTo>
                    <a:lnTo>
                      <a:pt x="1151001" y="721233"/>
                    </a:lnTo>
                    <a:cubicBezTo>
                      <a:pt x="1145540" y="691007"/>
                      <a:pt x="1142873" y="659384"/>
                      <a:pt x="1142873" y="627253"/>
                    </a:cubicBezTo>
                    <a:lnTo>
                      <a:pt x="1150747" y="528955"/>
                    </a:lnTo>
                    <a:cubicBezTo>
                      <a:pt x="1156462" y="492252"/>
                      <a:pt x="1165733" y="458851"/>
                      <a:pt x="1178179" y="429641"/>
                    </a:cubicBezTo>
                    <a:cubicBezTo>
                      <a:pt x="1190498" y="400685"/>
                      <a:pt x="1206373" y="375158"/>
                      <a:pt x="1225296" y="353695"/>
                    </a:cubicBezTo>
                    <a:cubicBezTo>
                      <a:pt x="1243965" y="332486"/>
                      <a:pt x="1264666" y="316357"/>
                      <a:pt x="1286891" y="305816"/>
                    </a:cubicBezTo>
                    <a:cubicBezTo>
                      <a:pt x="1309116" y="295275"/>
                      <a:pt x="1333246" y="290068"/>
                      <a:pt x="1359154" y="290068"/>
                    </a:cubicBezTo>
                    <a:cubicBezTo>
                      <a:pt x="1386078" y="290068"/>
                      <a:pt x="1411986" y="294894"/>
                      <a:pt x="1436243" y="304673"/>
                    </a:cubicBezTo>
                    <a:cubicBezTo>
                      <a:pt x="1460500" y="314452"/>
                      <a:pt x="1483868" y="329184"/>
                      <a:pt x="1505712" y="348869"/>
                    </a:cubicBezTo>
                    <a:lnTo>
                      <a:pt x="1547622" y="402463"/>
                    </a:lnTo>
                    <a:cubicBezTo>
                      <a:pt x="1558544" y="422656"/>
                      <a:pt x="1571879" y="456692"/>
                      <a:pt x="1587246" y="503682"/>
                    </a:cubicBezTo>
                    <a:cubicBezTo>
                      <a:pt x="1598930" y="540131"/>
                      <a:pt x="1612773" y="565150"/>
                      <a:pt x="1629791" y="580136"/>
                    </a:cubicBezTo>
                    <a:cubicBezTo>
                      <a:pt x="1647190" y="595376"/>
                      <a:pt x="1671447" y="603123"/>
                      <a:pt x="1701927" y="603123"/>
                    </a:cubicBezTo>
                    <a:cubicBezTo>
                      <a:pt x="1734439" y="603123"/>
                      <a:pt x="1765681" y="593217"/>
                      <a:pt x="1794764" y="573786"/>
                    </a:cubicBezTo>
                    <a:cubicBezTo>
                      <a:pt x="1821307" y="555879"/>
                      <a:pt x="1842897" y="532384"/>
                      <a:pt x="1859153" y="504063"/>
                    </a:cubicBezTo>
                    <a:cubicBezTo>
                      <a:pt x="1875282" y="476123"/>
                      <a:pt x="1886458" y="442595"/>
                      <a:pt x="1892427" y="404622"/>
                    </a:cubicBezTo>
                    <a:lnTo>
                      <a:pt x="1899666" y="317246"/>
                    </a:lnTo>
                    <a:cubicBezTo>
                      <a:pt x="1899666" y="282702"/>
                      <a:pt x="1895856" y="249809"/>
                      <a:pt x="1888363" y="219583"/>
                    </a:cubicBezTo>
                    <a:cubicBezTo>
                      <a:pt x="1880870" y="189230"/>
                      <a:pt x="1869440" y="160655"/>
                      <a:pt x="1854454" y="134747"/>
                    </a:cubicBezTo>
                    <a:cubicBezTo>
                      <a:pt x="1845310" y="118491"/>
                      <a:pt x="1834134" y="106172"/>
                      <a:pt x="1821434" y="97790"/>
                    </a:cubicBezTo>
                    <a:cubicBezTo>
                      <a:pt x="1808353" y="89154"/>
                      <a:pt x="1793367" y="84836"/>
                      <a:pt x="1767332" y="84836"/>
                    </a:cubicBezTo>
                    <a:lnTo>
                      <a:pt x="1750187" y="87884"/>
                    </a:lnTo>
                    <a:cubicBezTo>
                      <a:pt x="1723517" y="94361"/>
                      <a:pt x="1710817" y="95758"/>
                      <a:pt x="1704848" y="95758"/>
                    </a:cubicBezTo>
                    <a:cubicBezTo>
                      <a:pt x="1698498" y="95758"/>
                      <a:pt x="1681988" y="92456"/>
                      <a:pt x="1643126" y="70104"/>
                    </a:cubicBezTo>
                    <a:cubicBezTo>
                      <a:pt x="1608709" y="50292"/>
                      <a:pt x="1572260" y="35179"/>
                      <a:pt x="1534922" y="25273"/>
                    </a:cubicBezTo>
                    <a:cubicBezTo>
                      <a:pt x="1497584" y="15367"/>
                      <a:pt x="1458214" y="10033"/>
                      <a:pt x="1417955" y="10033"/>
                    </a:cubicBezTo>
                    <a:close/>
                    <a:moveTo>
                      <a:pt x="2437384" y="370205"/>
                    </a:moveTo>
                    <a:lnTo>
                      <a:pt x="2331339" y="379349"/>
                    </a:lnTo>
                    <a:cubicBezTo>
                      <a:pt x="2297049" y="385445"/>
                      <a:pt x="2263013" y="394716"/>
                      <a:pt x="2230501" y="406908"/>
                    </a:cubicBezTo>
                    <a:lnTo>
                      <a:pt x="2134997" y="452755"/>
                    </a:lnTo>
                    <a:cubicBezTo>
                      <a:pt x="2104263" y="470916"/>
                      <a:pt x="2074037" y="492506"/>
                      <a:pt x="2045081" y="516763"/>
                    </a:cubicBezTo>
                    <a:lnTo>
                      <a:pt x="1969770" y="591439"/>
                    </a:lnTo>
                    <a:cubicBezTo>
                      <a:pt x="1947545" y="617855"/>
                      <a:pt x="1927733" y="646430"/>
                      <a:pt x="1910969" y="676148"/>
                    </a:cubicBezTo>
                    <a:lnTo>
                      <a:pt x="1868805" y="770890"/>
                    </a:lnTo>
                    <a:cubicBezTo>
                      <a:pt x="1857629" y="803910"/>
                      <a:pt x="1848993" y="839089"/>
                      <a:pt x="1843278" y="875284"/>
                    </a:cubicBezTo>
                    <a:lnTo>
                      <a:pt x="1835912" y="964311"/>
                    </a:lnTo>
                    <a:cubicBezTo>
                      <a:pt x="1835912" y="1010031"/>
                      <a:pt x="1842389" y="1052957"/>
                      <a:pt x="1855216" y="1091565"/>
                    </a:cubicBezTo>
                    <a:cubicBezTo>
                      <a:pt x="1868043" y="1130427"/>
                      <a:pt x="1887601" y="1166114"/>
                      <a:pt x="1913255" y="1197737"/>
                    </a:cubicBezTo>
                    <a:lnTo>
                      <a:pt x="1971421" y="1253871"/>
                    </a:lnTo>
                    <a:cubicBezTo>
                      <a:pt x="1992757" y="1269873"/>
                      <a:pt x="2016379" y="1283335"/>
                      <a:pt x="2041652" y="1294003"/>
                    </a:cubicBezTo>
                    <a:lnTo>
                      <a:pt x="2123440" y="1318006"/>
                    </a:lnTo>
                    <a:lnTo>
                      <a:pt x="2216531" y="1325880"/>
                    </a:lnTo>
                    <a:cubicBezTo>
                      <a:pt x="2283714" y="1325880"/>
                      <a:pt x="2349881" y="1314577"/>
                      <a:pt x="2413000" y="1292225"/>
                    </a:cubicBezTo>
                    <a:cubicBezTo>
                      <a:pt x="2475992" y="1269873"/>
                      <a:pt x="2537841" y="1236091"/>
                      <a:pt x="2596769" y="1191514"/>
                    </a:cubicBezTo>
                    <a:lnTo>
                      <a:pt x="2680208" y="1117346"/>
                    </a:lnTo>
                    <a:cubicBezTo>
                      <a:pt x="2704719" y="1091438"/>
                      <a:pt x="2726436" y="1063752"/>
                      <a:pt x="2744597" y="1035304"/>
                    </a:cubicBezTo>
                    <a:lnTo>
                      <a:pt x="2789682" y="945515"/>
                    </a:lnTo>
                    <a:cubicBezTo>
                      <a:pt x="2801366" y="914400"/>
                      <a:pt x="2810002" y="881634"/>
                      <a:pt x="2815336" y="848106"/>
                    </a:cubicBezTo>
                    <a:lnTo>
                      <a:pt x="2821559" y="770001"/>
                    </a:lnTo>
                    <a:cubicBezTo>
                      <a:pt x="2821559" y="720852"/>
                      <a:pt x="2813812" y="672465"/>
                      <a:pt x="2798699" y="625983"/>
                    </a:cubicBezTo>
                    <a:cubicBezTo>
                      <a:pt x="2787396" y="592074"/>
                      <a:pt x="2772664" y="560959"/>
                      <a:pt x="2755011" y="533400"/>
                    </a:cubicBezTo>
                    <a:cubicBezTo>
                      <a:pt x="2737358" y="505841"/>
                      <a:pt x="2715895" y="480949"/>
                      <a:pt x="2691765" y="459613"/>
                    </a:cubicBezTo>
                    <a:cubicBezTo>
                      <a:pt x="2657983" y="429895"/>
                      <a:pt x="2619375" y="407289"/>
                      <a:pt x="2577084" y="392430"/>
                    </a:cubicBezTo>
                    <a:cubicBezTo>
                      <a:pt x="2534920" y="377698"/>
                      <a:pt x="2487930" y="370205"/>
                      <a:pt x="2437384" y="370205"/>
                    </a:cubicBezTo>
                    <a:close/>
                    <a:moveTo>
                      <a:pt x="9656318" y="227330"/>
                    </a:moveTo>
                    <a:cubicBezTo>
                      <a:pt x="9594597" y="227330"/>
                      <a:pt x="9535541" y="238379"/>
                      <a:pt x="9480677" y="260223"/>
                    </a:cubicBezTo>
                    <a:cubicBezTo>
                      <a:pt x="9425813" y="282067"/>
                      <a:pt x="9373870" y="315214"/>
                      <a:pt x="9326118" y="358648"/>
                    </a:cubicBezTo>
                    <a:cubicBezTo>
                      <a:pt x="9299067" y="383159"/>
                      <a:pt x="9274302" y="410337"/>
                      <a:pt x="9252331" y="439420"/>
                    </a:cubicBezTo>
                    <a:lnTo>
                      <a:pt x="9193785" y="534035"/>
                    </a:lnTo>
                    <a:cubicBezTo>
                      <a:pt x="9176893" y="567690"/>
                      <a:pt x="9162415" y="604139"/>
                      <a:pt x="9150731" y="642366"/>
                    </a:cubicBezTo>
                    <a:lnTo>
                      <a:pt x="9122918" y="764032"/>
                    </a:lnTo>
                    <a:cubicBezTo>
                      <a:pt x="9116187" y="807085"/>
                      <a:pt x="9112758" y="848614"/>
                      <a:pt x="9112758" y="887476"/>
                    </a:cubicBezTo>
                    <a:cubicBezTo>
                      <a:pt x="9112758" y="947420"/>
                      <a:pt x="9120887" y="1003173"/>
                      <a:pt x="9137015" y="1053084"/>
                    </a:cubicBezTo>
                    <a:cubicBezTo>
                      <a:pt x="9153144" y="1103376"/>
                      <a:pt x="9177782" y="1149096"/>
                      <a:pt x="9210040" y="1189228"/>
                    </a:cubicBezTo>
                    <a:lnTo>
                      <a:pt x="9269350" y="1248791"/>
                    </a:lnTo>
                    <a:cubicBezTo>
                      <a:pt x="9290686" y="1265809"/>
                      <a:pt x="9313926" y="1280160"/>
                      <a:pt x="9338564" y="1291590"/>
                    </a:cubicBezTo>
                    <a:lnTo>
                      <a:pt x="9417177" y="1317244"/>
                    </a:lnTo>
                    <a:lnTo>
                      <a:pt x="9504807" y="1325753"/>
                    </a:lnTo>
                    <a:cubicBezTo>
                      <a:pt x="9560306" y="1325753"/>
                      <a:pt x="9615043" y="1315466"/>
                      <a:pt x="9667622" y="1295400"/>
                    </a:cubicBezTo>
                    <a:cubicBezTo>
                      <a:pt x="9719945" y="1275334"/>
                      <a:pt x="9771507" y="1244854"/>
                      <a:pt x="9820911" y="1204722"/>
                    </a:cubicBezTo>
                    <a:lnTo>
                      <a:pt x="9908160" y="1119886"/>
                    </a:lnTo>
                    <a:cubicBezTo>
                      <a:pt x="9933940" y="1089914"/>
                      <a:pt x="9956800" y="1057529"/>
                      <a:pt x="9976104" y="1023747"/>
                    </a:cubicBezTo>
                    <a:lnTo>
                      <a:pt x="10024745" y="916305"/>
                    </a:lnTo>
                    <a:cubicBezTo>
                      <a:pt x="10037700" y="878840"/>
                      <a:pt x="10047478" y="838962"/>
                      <a:pt x="10053955" y="797814"/>
                    </a:cubicBezTo>
                    <a:lnTo>
                      <a:pt x="10062337" y="693293"/>
                    </a:lnTo>
                    <a:cubicBezTo>
                      <a:pt x="10062337" y="640842"/>
                      <a:pt x="10055606" y="589407"/>
                      <a:pt x="10042272" y="540893"/>
                    </a:cubicBezTo>
                    <a:cubicBezTo>
                      <a:pt x="10027539" y="485775"/>
                      <a:pt x="10005314" y="436753"/>
                      <a:pt x="9976358" y="395224"/>
                    </a:cubicBezTo>
                    <a:cubicBezTo>
                      <a:pt x="9947275" y="353441"/>
                      <a:pt x="9910573" y="318135"/>
                      <a:pt x="9867392" y="290068"/>
                    </a:cubicBezTo>
                    <a:cubicBezTo>
                      <a:pt x="9835515" y="269240"/>
                      <a:pt x="9801606" y="253365"/>
                      <a:pt x="9766554" y="242951"/>
                    </a:cubicBezTo>
                    <a:cubicBezTo>
                      <a:pt x="9731502" y="232537"/>
                      <a:pt x="9694545" y="227203"/>
                      <a:pt x="9656573" y="227203"/>
                    </a:cubicBezTo>
                    <a:close/>
                    <a:moveTo>
                      <a:pt x="8696199" y="233553"/>
                    </a:moveTo>
                    <a:cubicBezTo>
                      <a:pt x="8660130" y="233553"/>
                      <a:pt x="8624062" y="236601"/>
                      <a:pt x="8588629" y="242570"/>
                    </a:cubicBezTo>
                    <a:lnTo>
                      <a:pt x="8483219" y="269494"/>
                    </a:lnTo>
                    <a:cubicBezTo>
                      <a:pt x="8414131" y="293243"/>
                      <a:pt x="8345424" y="329438"/>
                      <a:pt x="8279003" y="376936"/>
                    </a:cubicBezTo>
                    <a:cubicBezTo>
                      <a:pt x="8242300" y="404114"/>
                      <a:pt x="8211186" y="433451"/>
                      <a:pt x="8186548" y="464185"/>
                    </a:cubicBezTo>
                    <a:lnTo>
                      <a:pt x="8156702" y="508762"/>
                    </a:lnTo>
                    <a:cubicBezTo>
                      <a:pt x="8149210" y="523240"/>
                      <a:pt x="8144256" y="537337"/>
                      <a:pt x="8141336" y="555879"/>
                    </a:cubicBezTo>
                    <a:lnTo>
                      <a:pt x="8140954" y="566674"/>
                    </a:lnTo>
                    <a:cubicBezTo>
                      <a:pt x="8140954" y="590042"/>
                      <a:pt x="8149210" y="612140"/>
                      <a:pt x="8165465" y="632206"/>
                    </a:cubicBezTo>
                    <a:cubicBezTo>
                      <a:pt x="8185658" y="657225"/>
                      <a:pt x="8210677" y="669925"/>
                      <a:pt x="8239761" y="669925"/>
                    </a:cubicBezTo>
                    <a:cubicBezTo>
                      <a:pt x="8261986" y="669925"/>
                      <a:pt x="8281162" y="663575"/>
                      <a:pt x="8297037" y="650748"/>
                    </a:cubicBezTo>
                    <a:cubicBezTo>
                      <a:pt x="8347075" y="609600"/>
                      <a:pt x="8379206" y="585089"/>
                      <a:pt x="8392541" y="577977"/>
                    </a:cubicBezTo>
                    <a:cubicBezTo>
                      <a:pt x="8404861" y="571373"/>
                      <a:pt x="8422513" y="568071"/>
                      <a:pt x="8445247" y="568071"/>
                    </a:cubicBezTo>
                    <a:cubicBezTo>
                      <a:pt x="8467725" y="568071"/>
                      <a:pt x="8483727" y="575183"/>
                      <a:pt x="8494268" y="589788"/>
                    </a:cubicBezTo>
                    <a:cubicBezTo>
                      <a:pt x="8502015" y="600710"/>
                      <a:pt x="8506079" y="614807"/>
                      <a:pt x="8506079" y="638429"/>
                    </a:cubicBezTo>
                    <a:lnTo>
                      <a:pt x="8504301" y="653161"/>
                    </a:lnTo>
                    <a:cubicBezTo>
                      <a:pt x="8499094" y="686435"/>
                      <a:pt x="8480044" y="726948"/>
                      <a:pt x="8447660" y="773684"/>
                    </a:cubicBezTo>
                    <a:cubicBezTo>
                      <a:pt x="8415528" y="820547"/>
                      <a:pt x="8375904" y="870077"/>
                      <a:pt x="8329803" y="920877"/>
                    </a:cubicBezTo>
                    <a:cubicBezTo>
                      <a:pt x="8283702" y="971677"/>
                      <a:pt x="8229727" y="1025271"/>
                      <a:pt x="8169529" y="1079881"/>
                    </a:cubicBezTo>
                    <a:cubicBezTo>
                      <a:pt x="8103108" y="1140206"/>
                      <a:pt x="8064627" y="1176274"/>
                      <a:pt x="8051927" y="1190244"/>
                    </a:cubicBezTo>
                    <a:cubicBezTo>
                      <a:pt x="8037957" y="1205611"/>
                      <a:pt x="8029449" y="1222629"/>
                      <a:pt x="8026019" y="1244219"/>
                    </a:cubicBezTo>
                    <a:lnTo>
                      <a:pt x="8025765" y="1250696"/>
                    </a:lnTo>
                    <a:cubicBezTo>
                      <a:pt x="8025765" y="1267841"/>
                      <a:pt x="8033639" y="1281430"/>
                      <a:pt x="8048372" y="1289939"/>
                    </a:cubicBezTo>
                    <a:cubicBezTo>
                      <a:pt x="8061452" y="1297559"/>
                      <a:pt x="8079613" y="1301115"/>
                      <a:pt x="8104124" y="1301115"/>
                    </a:cubicBezTo>
                    <a:lnTo>
                      <a:pt x="8655431" y="1301115"/>
                    </a:lnTo>
                    <a:cubicBezTo>
                      <a:pt x="8685785" y="1301115"/>
                      <a:pt x="8696706" y="1304671"/>
                      <a:pt x="8704835" y="1309243"/>
                    </a:cubicBezTo>
                    <a:lnTo>
                      <a:pt x="8718931" y="1333754"/>
                    </a:lnTo>
                    <a:cubicBezTo>
                      <a:pt x="8727186" y="1353185"/>
                      <a:pt x="8735314" y="1366266"/>
                      <a:pt x="8743950" y="1374013"/>
                    </a:cubicBezTo>
                    <a:cubicBezTo>
                      <a:pt x="8753349" y="1382395"/>
                      <a:pt x="8766429" y="1386713"/>
                      <a:pt x="8782939" y="1386713"/>
                    </a:cubicBezTo>
                    <a:cubicBezTo>
                      <a:pt x="8801608" y="1386713"/>
                      <a:pt x="8820531" y="1381633"/>
                      <a:pt x="8839074" y="1371600"/>
                    </a:cubicBezTo>
                    <a:cubicBezTo>
                      <a:pt x="8856980" y="1361948"/>
                      <a:pt x="8875014" y="1347343"/>
                      <a:pt x="8892667" y="1328293"/>
                    </a:cubicBezTo>
                    <a:cubicBezTo>
                      <a:pt x="8925179" y="1293622"/>
                      <a:pt x="8953374" y="1251966"/>
                      <a:pt x="8976487" y="1204341"/>
                    </a:cubicBezTo>
                    <a:cubicBezTo>
                      <a:pt x="8999601" y="1156716"/>
                      <a:pt x="9014968" y="1109091"/>
                      <a:pt x="9022335" y="1062609"/>
                    </a:cubicBezTo>
                    <a:lnTo>
                      <a:pt x="9027414" y="1004951"/>
                    </a:lnTo>
                    <a:cubicBezTo>
                      <a:pt x="9027414" y="975233"/>
                      <a:pt x="9022207" y="953262"/>
                      <a:pt x="9005824" y="929132"/>
                    </a:cubicBezTo>
                    <a:lnTo>
                      <a:pt x="8989695" y="918337"/>
                    </a:lnTo>
                    <a:cubicBezTo>
                      <a:pt x="8981186" y="914146"/>
                      <a:pt x="8971280" y="911987"/>
                      <a:pt x="8960358" y="911987"/>
                    </a:cubicBezTo>
                    <a:lnTo>
                      <a:pt x="8927465" y="920115"/>
                    </a:lnTo>
                    <a:cubicBezTo>
                      <a:pt x="8922639" y="923163"/>
                      <a:pt x="8912606" y="930402"/>
                      <a:pt x="8881999" y="958977"/>
                    </a:cubicBezTo>
                    <a:cubicBezTo>
                      <a:pt x="8861299" y="978535"/>
                      <a:pt x="8839836" y="993394"/>
                      <a:pt x="8818373" y="1003173"/>
                    </a:cubicBezTo>
                    <a:cubicBezTo>
                      <a:pt x="8797290" y="1012698"/>
                      <a:pt x="8775447" y="1017524"/>
                      <a:pt x="8753602" y="1017524"/>
                    </a:cubicBezTo>
                    <a:cubicBezTo>
                      <a:pt x="8736838" y="1017524"/>
                      <a:pt x="8723757" y="1012825"/>
                      <a:pt x="8713851" y="1003173"/>
                    </a:cubicBezTo>
                    <a:cubicBezTo>
                      <a:pt x="8706231" y="995807"/>
                      <a:pt x="8702549" y="987425"/>
                      <a:pt x="8702549" y="975487"/>
                    </a:cubicBezTo>
                    <a:lnTo>
                      <a:pt x="8703183" y="970661"/>
                    </a:lnTo>
                    <a:cubicBezTo>
                      <a:pt x="8704073" y="964819"/>
                      <a:pt x="8708517" y="953897"/>
                      <a:pt x="8724138" y="935863"/>
                    </a:cubicBezTo>
                    <a:cubicBezTo>
                      <a:pt x="8737727" y="920115"/>
                      <a:pt x="8757920" y="901319"/>
                      <a:pt x="8783955" y="879983"/>
                    </a:cubicBezTo>
                    <a:cubicBezTo>
                      <a:pt x="8859520" y="817499"/>
                      <a:pt x="8919083" y="756285"/>
                      <a:pt x="8961248" y="698119"/>
                    </a:cubicBezTo>
                    <a:cubicBezTo>
                      <a:pt x="8982456" y="668782"/>
                      <a:pt x="8999728" y="639572"/>
                      <a:pt x="9012555" y="611251"/>
                    </a:cubicBezTo>
                    <a:cubicBezTo>
                      <a:pt x="9025510" y="582676"/>
                      <a:pt x="9034145" y="554355"/>
                      <a:pt x="9038463" y="526796"/>
                    </a:cubicBezTo>
                    <a:lnTo>
                      <a:pt x="9041765" y="484378"/>
                    </a:lnTo>
                    <a:cubicBezTo>
                      <a:pt x="9041765" y="455803"/>
                      <a:pt x="9036939" y="427736"/>
                      <a:pt x="9027541" y="400812"/>
                    </a:cubicBezTo>
                    <a:cubicBezTo>
                      <a:pt x="9013317" y="360426"/>
                      <a:pt x="8990711" y="328549"/>
                      <a:pt x="8960358" y="305943"/>
                    </a:cubicBezTo>
                    <a:cubicBezTo>
                      <a:pt x="8927592" y="281813"/>
                      <a:pt x="8888603" y="263525"/>
                      <a:pt x="8844535" y="251460"/>
                    </a:cubicBezTo>
                    <a:cubicBezTo>
                      <a:pt x="8800847" y="239522"/>
                      <a:pt x="8750936" y="233553"/>
                      <a:pt x="8696199" y="233553"/>
                    </a:cubicBezTo>
                    <a:close/>
                    <a:moveTo>
                      <a:pt x="10686162" y="233553"/>
                    </a:moveTo>
                    <a:cubicBezTo>
                      <a:pt x="10650220" y="233553"/>
                      <a:pt x="10614025" y="236601"/>
                      <a:pt x="10578719" y="242570"/>
                    </a:cubicBezTo>
                    <a:lnTo>
                      <a:pt x="10473310" y="269494"/>
                    </a:lnTo>
                    <a:cubicBezTo>
                      <a:pt x="10404222" y="293243"/>
                      <a:pt x="10335514" y="329438"/>
                      <a:pt x="10269093" y="376936"/>
                    </a:cubicBezTo>
                    <a:cubicBezTo>
                      <a:pt x="10232390" y="404114"/>
                      <a:pt x="10201275" y="433451"/>
                      <a:pt x="10176637" y="464185"/>
                    </a:cubicBezTo>
                    <a:lnTo>
                      <a:pt x="10146792" y="508762"/>
                    </a:lnTo>
                    <a:cubicBezTo>
                      <a:pt x="10139173" y="523240"/>
                      <a:pt x="10134347" y="537337"/>
                      <a:pt x="10131552" y="555752"/>
                    </a:cubicBezTo>
                    <a:lnTo>
                      <a:pt x="10131172" y="566547"/>
                    </a:lnTo>
                    <a:cubicBezTo>
                      <a:pt x="10131172" y="589915"/>
                      <a:pt x="10139426" y="612013"/>
                      <a:pt x="10155682" y="632079"/>
                    </a:cubicBezTo>
                    <a:cubicBezTo>
                      <a:pt x="10175875" y="657098"/>
                      <a:pt x="10200894" y="669798"/>
                      <a:pt x="10229977" y="669798"/>
                    </a:cubicBezTo>
                    <a:cubicBezTo>
                      <a:pt x="10252202" y="669798"/>
                      <a:pt x="10271379" y="663448"/>
                      <a:pt x="10287254" y="650621"/>
                    </a:cubicBezTo>
                    <a:cubicBezTo>
                      <a:pt x="10349485" y="599313"/>
                      <a:pt x="10373487" y="582803"/>
                      <a:pt x="10382758" y="577850"/>
                    </a:cubicBezTo>
                    <a:cubicBezTo>
                      <a:pt x="10395077" y="571246"/>
                      <a:pt x="10412730" y="567944"/>
                      <a:pt x="10435463" y="567944"/>
                    </a:cubicBezTo>
                    <a:cubicBezTo>
                      <a:pt x="10457942" y="567944"/>
                      <a:pt x="10473944" y="575056"/>
                      <a:pt x="10484486" y="589661"/>
                    </a:cubicBezTo>
                    <a:cubicBezTo>
                      <a:pt x="10492360" y="600583"/>
                      <a:pt x="10496297" y="614680"/>
                      <a:pt x="10496297" y="638302"/>
                    </a:cubicBezTo>
                    <a:lnTo>
                      <a:pt x="10494518" y="653034"/>
                    </a:lnTo>
                    <a:cubicBezTo>
                      <a:pt x="10489312" y="686308"/>
                      <a:pt x="10470262" y="726821"/>
                      <a:pt x="10437876" y="773557"/>
                    </a:cubicBezTo>
                    <a:cubicBezTo>
                      <a:pt x="10405745" y="820420"/>
                      <a:pt x="10366122" y="869950"/>
                      <a:pt x="10320020" y="920750"/>
                    </a:cubicBezTo>
                    <a:cubicBezTo>
                      <a:pt x="10273919" y="971550"/>
                      <a:pt x="10219944" y="1025144"/>
                      <a:pt x="10159747" y="1079754"/>
                    </a:cubicBezTo>
                    <a:cubicBezTo>
                      <a:pt x="10093325" y="1139952"/>
                      <a:pt x="10054972" y="1176147"/>
                      <a:pt x="10042144" y="1190117"/>
                    </a:cubicBezTo>
                    <a:cubicBezTo>
                      <a:pt x="10028174" y="1205484"/>
                      <a:pt x="10019665" y="1222375"/>
                      <a:pt x="10016237" y="1244092"/>
                    </a:cubicBezTo>
                    <a:lnTo>
                      <a:pt x="10015982" y="1250569"/>
                    </a:lnTo>
                    <a:cubicBezTo>
                      <a:pt x="10015982" y="1267714"/>
                      <a:pt x="10023856" y="1281303"/>
                      <a:pt x="10038588" y="1289812"/>
                    </a:cubicBezTo>
                    <a:cubicBezTo>
                      <a:pt x="10051669" y="1297432"/>
                      <a:pt x="10069830" y="1300988"/>
                      <a:pt x="10094341" y="1300988"/>
                    </a:cubicBezTo>
                    <a:lnTo>
                      <a:pt x="10645649" y="1300988"/>
                    </a:lnTo>
                    <a:cubicBezTo>
                      <a:pt x="10676001" y="1300988"/>
                      <a:pt x="10686924" y="1304544"/>
                      <a:pt x="10695051" y="1309116"/>
                    </a:cubicBezTo>
                    <a:lnTo>
                      <a:pt x="10709149" y="1333627"/>
                    </a:lnTo>
                    <a:cubicBezTo>
                      <a:pt x="10717403" y="1353058"/>
                      <a:pt x="10725531" y="1366139"/>
                      <a:pt x="10734167" y="1373886"/>
                    </a:cubicBezTo>
                    <a:cubicBezTo>
                      <a:pt x="10743565" y="1382268"/>
                      <a:pt x="10756647" y="1386586"/>
                      <a:pt x="10773156" y="1386586"/>
                    </a:cubicBezTo>
                    <a:cubicBezTo>
                      <a:pt x="10791825" y="1386586"/>
                      <a:pt x="10810749" y="1381506"/>
                      <a:pt x="10829290" y="1371473"/>
                    </a:cubicBezTo>
                    <a:cubicBezTo>
                      <a:pt x="10847198" y="1361821"/>
                      <a:pt x="10865231" y="1347216"/>
                      <a:pt x="10882885" y="1328166"/>
                    </a:cubicBezTo>
                    <a:cubicBezTo>
                      <a:pt x="10915397" y="1293495"/>
                      <a:pt x="10943463" y="1251839"/>
                      <a:pt x="10966704" y="1204214"/>
                    </a:cubicBezTo>
                    <a:cubicBezTo>
                      <a:pt x="10989945" y="1156589"/>
                      <a:pt x="11005312" y="1108964"/>
                      <a:pt x="11012551" y="1062482"/>
                    </a:cubicBezTo>
                    <a:lnTo>
                      <a:pt x="11017631" y="1004824"/>
                    </a:lnTo>
                    <a:cubicBezTo>
                      <a:pt x="11017631" y="975106"/>
                      <a:pt x="11012424" y="953135"/>
                      <a:pt x="10996041" y="929005"/>
                    </a:cubicBezTo>
                    <a:lnTo>
                      <a:pt x="10979912" y="918210"/>
                    </a:lnTo>
                    <a:cubicBezTo>
                      <a:pt x="10971403" y="914019"/>
                      <a:pt x="10961624" y="911860"/>
                      <a:pt x="10950575" y="911860"/>
                    </a:cubicBezTo>
                    <a:lnTo>
                      <a:pt x="10917682" y="919988"/>
                    </a:lnTo>
                    <a:cubicBezTo>
                      <a:pt x="10912856" y="923036"/>
                      <a:pt x="10902824" y="930275"/>
                      <a:pt x="10872216" y="958850"/>
                    </a:cubicBezTo>
                    <a:cubicBezTo>
                      <a:pt x="10851388" y="978408"/>
                      <a:pt x="10830052" y="993267"/>
                      <a:pt x="10808589" y="1003046"/>
                    </a:cubicBezTo>
                    <a:cubicBezTo>
                      <a:pt x="10787507" y="1012571"/>
                      <a:pt x="10765663" y="1017397"/>
                      <a:pt x="10743819" y="1017397"/>
                    </a:cubicBezTo>
                    <a:cubicBezTo>
                      <a:pt x="10727055" y="1017397"/>
                      <a:pt x="10713974" y="1012698"/>
                      <a:pt x="10704068" y="1003046"/>
                    </a:cubicBezTo>
                    <a:cubicBezTo>
                      <a:pt x="10696449" y="995680"/>
                      <a:pt x="10692765" y="987298"/>
                      <a:pt x="10692765" y="975233"/>
                    </a:cubicBezTo>
                    <a:lnTo>
                      <a:pt x="10693274" y="970407"/>
                    </a:lnTo>
                    <a:cubicBezTo>
                      <a:pt x="10694162" y="964565"/>
                      <a:pt x="10698607" y="953643"/>
                      <a:pt x="10714228" y="935609"/>
                    </a:cubicBezTo>
                    <a:cubicBezTo>
                      <a:pt x="10727817" y="919861"/>
                      <a:pt x="10748011" y="901065"/>
                      <a:pt x="10774045" y="879729"/>
                    </a:cubicBezTo>
                    <a:cubicBezTo>
                      <a:pt x="10849483" y="817245"/>
                      <a:pt x="10909174" y="756031"/>
                      <a:pt x="10951337" y="697865"/>
                    </a:cubicBezTo>
                    <a:cubicBezTo>
                      <a:pt x="10972547" y="668528"/>
                      <a:pt x="10989818" y="639318"/>
                      <a:pt x="11002645" y="610997"/>
                    </a:cubicBezTo>
                    <a:cubicBezTo>
                      <a:pt x="11015599" y="582422"/>
                      <a:pt x="11024236" y="554101"/>
                      <a:pt x="11028553" y="526542"/>
                    </a:cubicBezTo>
                    <a:lnTo>
                      <a:pt x="11031855" y="484124"/>
                    </a:lnTo>
                    <a:cubicBezTo>
                      <a:pt x="11031855" y="455549"/>
                      <a:pt x="11027029" y="427482"/>
                      <a:pt x="11017631" y="400558"/>
                    </a:cubicBezTo>
                    <a:cubicBezTo>
                      <a:pt x="11003407" y="360299"/>
                      <a:pt x="10980801" y="328295"/>
                      <a:pt x="10950449" y="305689"/>
                    </a:cubicBezTo>
                    <a:cubicBezTo>
                      <a:pt x="10917682" y="281559"/>
                      <a:pt x="10878693" y="263271"/>
                      <a:pt x="10834624" y="251206"/>
                    </a:cubicBezTo>
                    <a:cubicBezTo>
                      <a:pt x="10790937" y="239268"/>
                      <a:pt x="10741025" y="233299"/>
                      <a:pt x="10686162" y="233299"/>
                    </a:cubicBezTo>
                    <a:close/>
                    <a:moveTo>
                      <a:pt x="11466195" y="245999"/>
                    </a:moveTo>
                    <a:cubicBezTo>
                      <a:pt x="11430000" y="245999"/>
                      <a:pt x="11402314" y="255651"/>
                      <a:pt x="11383899" y="274701"/>
                    </a:cubicBezTo>
                    <a:cubicBezTo>
                      <a:pt x="11366754" y="292354"/>
                      <a:pt x="11340211" y="336931"/>
                      <a:pt x="11302619" y="410845"/>
                    </a:cubicBezTo>
                    <a:cubicBezTo>
                      <a:pt x="11256899" y="499364"/>
                      <a:pt x="11213592" y="592709"/>
                      <a:pt x="11173841" y="688213"/>
                    </a:cubicBezTo>
                    <a:cubicBezTo>
                      <a:pt x="11133201" y="785876"/>
                      <a:pt x="11110849" y="849884"/>
                      <a:pt x="11104753" y="888746"/>
                    </a:cubicBezTo>
                    <a:lnTo>
                      <a:pt x="11104373" y="898525"/>
                    </a:lnTo>
                    <a:cubicBezTo>
                      <a:pt x="11104373" y="920496"/>
                      <a:pt x="11112754" y="938276"/>
                      <a:pt x="11129518" y="951484"/>
                    </a:cubicBezTo>
                    <a:lnTo>
                      <a:pt x="11162919" y="968756"/>
                    </a:lnTo>
                    <a:cubicBezTo>
                      <a:pt x="11173968" y="971550"/>
                      <a:pt x="11206735" y="978154"/>
                      <a:pt x="11260582" y="988441"/>
                    </a:cubicBezTo>
                    <a:cubicBezTo>
                      <a:pt x="11322431" y="1000125"/>
                      <a:pt x="11372088" y="1020191"/>
                      <a:pt x="11408411" y="1048004"/>
                    </a:cubicBezTo>
                    <a:cubicBezTo>
                      <a:pt x="11423650" y="1059815"/>
                      <a:pt x="11435335" y="1072769"/>
                      <a:pt x="11442827" y="1086739"/>
                    </a:cubicBezTo>
                    <a:cubicBezTo>
                      <a:pt x="11450193" y="1100328"/>
                      <a:pt x="11454003" y="1115314"/>
                      <a:pt x="11454003" y="1137158"/>
                    </a:cubicBezTo>
                    <a:lnTo>
                      <a:pt x="11452606" y="1149223"/>
                    </a:lnTo>
                    <a:cubicBezTo>
                      <a:pt x="11450066" y="1165733"/>
                      <a:pt x="11444478" y="1180719"/>
                      <a:pt x="11436097" y="1193800"/>
                    </a:cubicBezTo>
                    <a:lnTo>
                      <a:pt x="11401806" y="1228852"/>
                    </a:lnTo>
                    <a:cubicBezTo>
                      <a:pt x="11387201" y="1239139"/>
                      <a:pt x="11370691" y="1246886"/>
                      <a:pt x="11352785" y="1251966"/>
                    </a:cubicBezTo>
                    <a:lnTo>
                      <a:pt x="11292713" y="1259840"/>
                    </a:lnTo>
                    <a:cubicBezTo>
                      <a:pt x="11274679" y="1259840"/>
                      <a:pt x="11250423" y="1256919"/>
                      <a:pt x="11220831" y="1250950"/>
                    </a:cubicBezTo>
                    <a:cubicBezTo>
                      <a:pt x="11191240" y="1244981"/>
                      <a:pt x="11166094" y="1238504"/>
                      <a:pt x="11135614" y="1227328"/>
                    </a:cubicBezTo>
                    <a:lnTo>
                      <a:pt x="11118342" y="1225296"/>
                    </a:lnTo>
                    <a:cubicBezTo>
                      <a:pt x="11109452" y="1225296"/>
                      <a:pt x="11100689" y="1228852"/>
                      <a:pt x="11085449" y="1242187"/>
                    </a:cubicBezTo>
                    <a:lnTo>
                      <a:pt x="11072114" y="1262380"/>
                    </a:lnTo>
                    <a:cubicBezTo>
                      <a:pt x="11059541" y="1284224"/>
                      <a:pt x="11050778" y="1310386"/>
                      <a:pt x="11045063" y="1346708"/>
                    </a:cubicBezTo>
                    <a:lnTo>
                      <a:pt x="11044555" y="1359154"/>
                    </a:lnTo>
                    <a:cubicBezTo>
                      <a:pt x="11044555" y="1382141"/>
                      <a:pt x="11051794" y="1402334"/>
                      <a:pt x="11066145" y="1419098"/>
                    </a:cubicBezTo>
                    <a:cubicBezTo>
                      <a:pt x="11079988" y="1435227"/>
                      <a:pt x="11100562" y="1448308"/>
                      <a:pt x="11127360" y="1458087"/>
                    </a:cubicBezTo>
                    <a:lnTo>
                      <a:pt x="11228070" y="1484630"/>
                    </a:lnTo>
                    <a:lnTo>
                      <a:pt x="11342243" y="1493393"/>
                    </a:lnTo>
                    <a:cubicBezTo>
                      <a:pt x="11392662" y="1493393"/>
                      <a:pt x="11442192" y="1489202"/>
                      <a:pt x="11489690" y="1480947"/>
                    </a:cubicBezTo>
                    <a:cubicBezTo>
                      <a:pt x="11537188" y="1472692"/>
                      <a:pt x="11583798" y="1460119"/>
                      <a:pt x="11628248" y="1443482"/>
                    </a:cubicBezTo>
                    <a:cubicBezTo>
                      <a:pt x="11672698" y="1426845"/>
                      <a:pt x="11714480" y="1406525"/>
                      <a:pt x="11752199" y="1383030"/>
                    </a:cubicBezTo>
                    <a:cubicBezTo>
                      <a:pt x="11789918" y="1359535"/>
                      <a:pt x="11824716" y="1332103"/>
                      <a:pt x="11855577" y="1301496"/>
                    </a:cubicBezTo>
                    <a:cubicBezTo>
                      <a:pt x="11894566" y="1263015"/>
                      <a:pt x="11925936" y="1222629"/>
                      <a:pt x="11948923" y="1181608"/>
                    </a:cubicBezTo>
                    <a:cubicBezTo>
                      <a:pt x="11972036" y="1140333"/>
                      <a:pt x="11987149" y="1097280"/>
                      <a:pt x="11994007" y="1053592"/>
                    </a:cubicBezTo>
                    <a:lnTo>
                      <a:pt x="11997690" y="1007110"/>
                    </a:lnTo>
                    <a:cubicBezTo>
                      <a:pt x="11997690" y="970153"/>
                      <a:pt x="11990198" y="934466"/>
                      <a:pt x="11975465" y="901192"/>
                    </a:cubicBezTo>
                    <a:cubicBezTo>
                      <a:pt x="11961241" y="868934"/>
                      <a:pt x="11942953" y="840105"/>
                      <a:pt x="11921110" y="815721"/>
                    </a:cubicBezTo>
                    <a:cubicBezTo>
                      <a:pt x="11899265" y="791337"/>
                      <a:pt x="11873103" y="770255"/>
                      <a:pt x="11843639" y="753745"/>
                    </a:cubicBezTo>
                    <a:cubicBezTo>
                      <a:pt x="11803380" y="730631"/>
                      <a:pt x="11757914" y="711327"/>
                      <a:pt x="11708385" y="696468"/>
                    </a:cubicBezTo>
                    <a:cubicBezTo>
                      <a:pt x="11659108" y="681609"/>
                      <a:pt x="11604372" y="670687"/>
                      <a:pt x="11545698" y="663956"/>
                    </a:cubicBezTo>
                    <a:cubicBezTo>
                      <a:pt x="11506200" y="660146"/>
                      <a:pt x="11494898" y="654685"/>
                      <a:pt x="11490452" y="651637"/>
                    </a:cubicBezTo>
                    <a:lnTo>
                      <a:pt x="11486897" y="637667"/>
                    </a:lnTo>
                    <a:lnTo>
                      <a:pt x="11487531" y="632587"/>
                    </a:lnTo>
                    <a:cubicBezTo>
                      <a:pt x="11489944" y="617474"/>
                      <a:pt x="11495532" y="606552"/>
                      <a:pt x="11504803" y="599440"/>
                    </a:cubicBezTo>
                    <a:cubicBezTo>
                      <a:pt x="11514201" y="592074"/>
                      <a:pt x="11527917" y="588391"/>
                      <a:pt x="11545570" y="588391"/>
                    </a:cubicBezTo>
                    <a:lnTo>
                      <a:pt x="11911457" y="588391"/>
                    </a:lnTo>
                    <a:cubicBezTo>
                      <a:pt x="11940922" y="588391"/>
                      <a:pt x="11966956" y="578104"/>
                      <a:pt x="11988800" y="557784"/>
                    </a:cubicBezTo>
                    <a:cubicBezTo>
                      <a:pt x="12014454" y="533781"/>
                      <a:pt x="12037441" y="500888"/>
                      <a:pt x="12057253" y="459994"/>
                    </a:cubicBezTo>
                    <a:cubicBezTo>
                      <a:pt x="12076811" y="419354"/>
                      <a:pt x="12090147" y="377444"/>
                      <a:pt x="12096750" y="335153"/>
                    </a:cubicBezTo>
                    <a:cubicBezTo>
                      <a:pt x="12098910" y="321564"/>
                      <a:pt x="12100052" y="309626"/>
                      <a:pt x="12100052" y="285496"/>
                    </a:cubicBezTo>
                    <a:lnTo>
                      <a:pt x="12093449" y="267081"/>
                    </a:lnTo>
                    <a:cubicBezTo>
                      <a:pt x="12085193" y="252730"/>
                      <a:pt x="12067794" y="245491"/>
                      <a:pt x="12041632" y="245491"/>
                    </a:cubicBezTo>
                    <a:close/>
                    <a:moveTo>
                      <a:pt x="5258816" y="370205"/>
                    </a:moveTo>
                    <a:cubicBezTo>
                      <a:pt x="5228590" y="370205"/>
                      <a:pt x="5193538" y="376301"/>
                      <a:pt x="5154803" y="388493"/>
                    </a:cubicBezTo>
                    <a:cubicBezTo>
                      <a:pt x="5116068" y="400685"/>
                      <a:pt x="5082921" y="415925"/>
                      <a:pt x="5056124" y="434086"/>
                    </a:cubicBezTo>
                    <a:cubicBezTo>
                      <a:pt x="5016246" y="460883"/>
                      <a:pt x="5005070" y="465709"/>
                      <a:pt x="5002022" y="466471"/>
                    </a:cubicBezTo>
                    <a:lnTo>
                      <a:pt x="5001260" y="465836"/>
                    </a:lnTo>
                    <a:lnTo>
                      <a:pt x="5000117" y="457962"/>
                    </a:lnTo>
                    <a:cubicBezTo>
                      <a:pt x="5000117" y="454914"/>
                      <a:pt x="5000498" y="451231"/>
                      <a:pt x="5002657" y="437261"/>
                    </a:cubicBezTo>
                    <a:lnTo>
                      <a:pt x="5003419" y="421259"/>
                    </a:lnTo>
                    <a:cubicBezTo>
                      <a:pt x="5003419" y="405638"/>
                      <a:pt x="4999863" y="394843"/>
                      <a:pt x="4992497" y="388239"/>
                    </a:cubicBezTo>
                    <a:cubicBezTo>
                      <a:pt x="4985893" y="382397"/>
                      <a:pt x="4972177" y="375539"/>
                      <a:pt x="4924171" y="375539"/>
                    </a:cubicBezTo>
                    <a:cubicBezTo>
                      <a:pt x="4884166" y="376174"/>
                      <a:pt x="4835525" y="385318"/>
                      <a:pt x="4779518" y="402717"/>
                    </a:cubicBezTo>
                    <a:cubicBezTo>
                      <a:pt x="4724019" y="419989"/>
                      <a:pt x="4659630" y="445770"/>
                      <a:pt x="4588002" y="479552"/>
                    </a:cubicBezTo>
                    <a:cubicBezTo>
                      <a:pt x="4550156" y="497713"/>
                      <a:pt x="4521327" y="516763"/>
                      <a:pt x="4502404" y="536194"/>
                    </a:cubicBezTo>
                    <a:cubicBezTo>
                      <a:pt x="4482719" y="556514"/>
                      <a:pt x="4470527" y="580263"/>
                      <a:pt x="4465447" y="612902"/>
                    </a:cubicBezTo>
                    <a:lnTo>
                      <a:pt x="4464939" y="624332"/>
                    </a:lnTo>
                    <a:cubicBezTo>
                      <a:pt x="4464939" y="640080"/>
                      <a:pt x="4468749" y="654177"/>
                      <a:pt x="4476115" y="666496"/>
                    </a:cubicBezTo>
                    <a:cubicBezTo>
                      <a:pt x="4486402" y="683641"/>
                      <a:pt x="4501769" y="694563"/>
                      <a:pt x="4521835" y="699008"/>
                    </a:cubicBezTo>
                    <a:cubicBezTo>
                      <a:pt x="4548632" y="704977"/>
                      <a:pt x="4555617" y="707263"/>
                      <a:pt x="4557649" y="708279"/>
                    </a:cubicBezTo>
                    <a:lnTo>
                      <a:pt x="4558538" y="711327"/>
                    </a:lnTo>
                    <a:lnTo>
                      <a:pt x="4558665" y="711962"/>
                    </a:lnTo>
                    <a:lnTo>
                      <a:pt x="4558919" y="719963"/>
                    </a:lnTo>
                    <a:cubicBezTo>
                      <a:pt x="4558919" y="750443"/>
                      <a:pt x="4550410" y="830580"/>
                      <a:pt x="4533519" y="958215"/>
                    </a:cubicBezTo>
                    <a:cubicBezTo>
                      <a:pt x="4502150" y="1137920"/>
                      <a:pt x="4480052" y="1248029"/>
                      <a:pt x="4468114" y="1285367"/>
                    </a:cubicBezTo>
                    <a:cubicBezTo>
                      <a:pt x="4462526" y="1302893"/>
                      <a:pt x="4454779" y="1317879"/>
                      <a:pt x="4445127" y="1329817"/>
                    </a:cubicBezTo>
                    <a:lnTo>
                      <a:pt x="4410583" y="1357249"/>
                    </a:lnTo>
                    <a:cubicBezTo>
                      <a:pt x="4387850" y="1368425"/>
                      <a:pt x="4372229" y="1378966"/>
                      <a:pt x="4362831" y="1389761"/>
                    </a:cubicBezTo>
                    <a:cubicBezTo>
                      <a:pt x="4353179" y="1400810"/>
                      <a:pt x="4346575" y="1416812"/>
                      <a:pt x="4342384" y="1443101"/>
                    </a:cubicBezTo>
                    <a:lnTo>
                      <a:pt x="4341876" y="1454531"/>
                    </a:lnTo>
                    <a:cubicBezTo>
                      <a:pt x="4341876" y="1491488"/>
                      <a:pt x="4361561" y="1523111"/>
                      <a:pt x="4400169" y="1548511"/>
                    </a:cubicBezTo>
                    <a:cubicBezTo>
                      <a:pt x="4440936" y="1575435"/>
                      <a:pt x="4487037" y="1596009"/>
                      <a:pt x="4537329" y="1609471"/>
                    </a:cubicBezTo>
                    <a:cubicBezTo>
                      <a:pt x="4587367" y="1622933"/>
                      <a:pt x="4642739" y="1629664"/>
                      <a:pt x="4702175" y="1629664"/>
                    </a:cubicBezTo>
                    <a:cubicBezTo>
                      <a:pt x="4735703" y="1629664"/>
                      <a:pt x="4766310" y="1627124"/>
                      <a:pt x="4793234" y="1622044"/>
                    </a:cubicBezTo>
                    <a:cubicBezTo>
                      <a:pt x="4820539" y="1616964"/>
                      <a:pt x="4844669" y="1609090"/>
                      <a:pt x="4865370" y="1598803"/>
                    </a:cubicBezTo>
                    <a:cubicBezTo>
                      <a:pt x="4908169" y="1577340"/>
                      <a:pt x="4933061" y="1545971"/>
                      <a:pt x="4939411" y="1505712"/>
                    </a:cubicBezTo>
                    <a:cubicBezTo>
                      <a:pt x="4940554" y="1498727"/>
                      <a:pt x="4941062" y="1492377"/>
                      <a:pt x="4941062" y="1476756"/>
                    </a:cubicBezTo>
                    <a:lnTo>
                      <a:pt x="4935728" y="1462659"/>
                    </a:lnTo>
                    <a:cubicBezTo>
                      <a:pt x="4932680" y="1457325"/>
                      <a:pt x="4924806" y="1447165"/>
                      <a:pt x="4892040" y="1418971"/>
                    </a:cubicBezTo>
                    <a:cubicBezTo>
                      <a:pt x="4875276" y="1404874"/>
                      <a:pt x="4867148" y="1384173"/>
                      <a:pt x="4867148" y="1346581"/>
                    </a:cubicBezTo>
                    <a:lnTo>
                      <a:pt x="4869561" y="1326515"/>
                    </a:lnTo>
                    <a:cubicBezTo>
                      <a:pt x="4873879" y="1298829"/>
                      <a:pt x="4881753" y="1282192"/>
                      <a:pt x="4892548" y="1282192"/>
                    </a:cubicBezTo>
                    <a:lnTo>
                      <a:pt x="4906899" y="1288034"/>
                    </a:lnTo>
                    <a:cubicBezTo>
                      <a:pt x="4953254" y="1313180"/>
                      <a:pt x="5001006" y="1325880"/>
                      <a:pt x="5048631" y="1325880"/>
                    </a:cubicBezTo>
                    <a:cubicBezTo>
                      <a:pt x="5095240" y="1325880"/>
                      <a:pt x="5141468" y="1315847"/>
                      <a:pt x="5186045" y="1295908"/>
                    </a:cubicBezTo>
                    <a:cubicBezTo>
                      <a:pt x="5230241" y="1276223"/>
                      <a:pt x="5274056" y="1246251"/>
                      <a:pt x="5316220" y="1207135"/>
                    </a:cubicBezTo>
                    <a:cubicBezTo>
                      <a:pt x="5343398" y="1182116"/>
                      <a:pt x="5368290" y="1154938"/>
                      <a:pt x="5390261" y="1126490"/>
                    </a:cubicBezTo>
                    <a:lnTo>
                      <a:pt x="5448427" y="1035431"/>
                    </a:lnTo>
                    <a:cubicBezTo>
                      <a:pt x="5465064" y="1003554"/>
                      <a:pt x="5479288" y="969391"/>
                      <a:pt x="5490591" y="934085"/>
                    </a:cubicBezTo>
                    <a:lnTo>
                      <a:pt x="5516753" y="822706"/>
                    </a:lnTo>
                    <a:cubicBezTo>
                      <a:pt x="5521960" y="789813"/>
                      <a:pt x="5524500" y="757174"/>
                      <a:pt x="5524500" y="725678"/>
                    </a:cubicBezTo>
                    <a:lnTo>
                      <a:pt x="5513070" y="613664"/>
                    </a:lnTo>
                    <a:cubicBezTo>
                      <a:pt x="5506466" y="582041"/>
                      <a:pt x="5496814" y="552577"/>
                      <a:pt x="5484622" y="526161"/>
                    </a:cubicBezTo>
                    <a:cubicBezTo>
                      <a:pt x="5472303" y="499745"/>
                      <a:pt x="5456936" y="475615"/>
                      <a:pt x="5439029" y="454533"/>
                    </a:cubicBezTo>
                    <a:cubicBezTo>
                      <a:pt x="5415153" y="426593"/>
                      <a:pt x="5387848" y="405384"/>
                      <a:pt x="5357876" y="391414"/>
                    </a:cubicBezTo>
                    <a:cubicBezTo>
                      <a:pt x="5327904" y="377444"/>
                      <a:pt x="5294376" y="370205"/>
                      <a:pt x="5258562" y="37020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7523" t="-110937" r="-10298" b="-407516"/>
                </a:stretch>
              </a:blipFill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33" name="Group 10">
              <a:extLst>
                <a:ext uri="{FF2B5EF4-FFF2-40B4-BE49-F238E27FC236}">
                  <a16:creationId xmlns:a16="http://schemas.microsoft.com/office/drawing/2014/main" id="{A60E6AF1-73F5-6B37-15DF-55B4242B9FF4}"/>
                </a:ext>
              </a:extLst>
            </p:cNvPr>
            <p:cNvGrpSpPr/>
            <p:nvPr/>
          </p:nvGrpSpPr>
          <p:grpSpPr>
            <a:xfrm>
              <a:off x="2918" y="2918"/>
              <a:ext cx="2893669" cy="384669"/>
              <a:chOff x="0" y="0"/>
              <a:chExt cx="12075693" cy="1605280"/>
            </a:xfrm>
          </p:grpSpPr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2C44EF4D-CB10-77B2-AC29-D3D7EB28F9F0}"/>
                  </a:ext>
                </a:extLst>
              </p:cNvPr>
              <p:cNvSpPr/>
              <p:nvPr/>
            </p:nvSpPr>
            <p:spPr>
              <a:xfrm>
                <a:off x="-1905" y="0"/>
                <a:ext cx="12078462" cy="1605280"/>
              </a:xfrm>
              <a:custGeom>
                <a:avLst/>
                <a:gdLst/>
                <a:ahLst/>
                <a:cxnLst/>
                <a:rect l="l" t="t" r="r" b="b"/>
                <a:pathLst>
                  <a:path w="12078462" h="1605280">
                    <a:moveTo>
                      <a:pt x="483997" y="35433"/>
                    </a:moveTo>
                    <a:cubicBezTo>
                      <a:pt x="425196" y="35433"/>
                      <a:pt x="359664" y="50546"/>
                      <a:pt x="287401" y="80899"/>
                    </a:cubicBezTo>
                    <a:cubicBezTo>
                      <a:pt x="216408" y="110617"/>
                      <a:pt x="176657" y="151511"/>
                      <a:pt x="168529" y="203708"/>
                    </a:cubicBezTo>
                    <a:cubicBezTo>
                      <a:pt x="162433" y="242570"/>
                      <a:pt x="173355" y="272796"/>
                      <a:pt x="201168" y="294640"/>
                    </a:cubicBezTo>
                    <a:cubicBezTo>
                      <a:pt x="221742" y="311658"/>
                      <a:pt x="251714" y="320167"/>
                      <a:pt x="291084" y="320167"/>
                    </a:cubicBezTo>
                    <a:cubicBezTo>
                      <a:pt x="384429" y="320167"/>
                      <a:pt x="467487" y="298704"/>
                      <a:pt x="540004" y="255651"/>
                    </a:cubicBezTo>
                    <a:cubicBezTo>
                      <a:pt x="585851" y="228346"/>
                      <a:pt x="612394" y="191389"/>
                      <a:pt x="619760" y="144653"/>
                    </a:cubicBezTo>
                    <a:cubicBezTo>
                      <a:pt x="624967" y="111252"/>
                      <a:pt x="615442" y="84836"/>
                      <a:pt x="590931" y="65024"/>
                    </a:cubicBezTo>
                    <a:cubicBezTo>
                      <a:pt x="566420" y="45212"/>
                      <a:pt x="530860" y="35433"/>
                      <a:pt x="483870" y="35433"/>
                    </a:cubicBezTo>
                    <a:close/>
                    <a:moveTo>
                      <a:pt x="9584690" y="498348"/>
                    </a:moveTo>
                    <a:cubicBezTo>
                      <a:pt x="9615678" y="500126"/>
                      <a:pt x="9636760" y="522605"/>
                      <a:pt x="9647808" y="565658"/>
                    </a:cubicBezTo>
                    <a:cubicBezTo>
                      <a:pt x="9657968" y="604520"/>
                      <a:pt x="9663303" y="654939"/>
                      <a:pt x="9664065" y="717042"/>
                    </a:cubicBezTo>
                    <a:cubicBezTo>
                      <a:pt x="9664827" y="779145"/>
                      <a:pt x="9660890" y="837565"/>
                      <a:pt x="9652381" y="892175"/>
                    </a:cubicBezTo>
                    <a:cubicBezTo>
                      <a:pt x="9637014" y="989838"/>
                      <a:pt x="9604882" y="1038606"/>
                      <a:pt x="9555733" y="1038606"/>
                    </a:cubicBezTo>
                    <a:cubicBezTo>
                      <a:pt x="9527667" y="1038606"/>
                      <a:pt x="9508363" y="1019175"/>
                      <a:pt x="9497694" y="980440"/>
                    </a:cubicBezTo>
                    <a:cubicBezTo>
                      <a:pt x="9470770" y="880364"/>
                      <a:pt x="9467088" y="767588"/>
                      <a:pt x="9486900" y="642112"/>
                    </a:cubicBezTo>
                    <a:cubicBezTo>
                      <a:pt x="9501886" y="546354"/>
                      <a:pt x="9534525" y="498348"/>
                      <a:pt x="9584690" y="498348"/>
                    </a:cubicBezTo>
                    <a:close/>
                    <a:moveTo>
                      <a:pt x="5016119" y="633984"/>
                    </a:moveTo>
                    <a:cubicBezTo>
                      <a:pt x="5043043" y="633984"/>
                      <a:pt x="5064506" y="645160"/>
                      <a:pt x="5080508" y="667639"/>
                    </a:cubicBezTo>
                    <a:cubicBezTo>
                      <a:pt x="5106035" y="704088"/>
                      <a:pt x="5111877" y="766826"/>
                      <a:pt x="5097907" y="855853"/>
                    </a:cubicBezTo>
                    <a:cubicBezTo>
                      <a:pt x="5076317" y="993521"/>
                      <a:pt x="5028311" y="1062355"/>
                      <a:pt x="4953762" y="1062355"/>
                    </a:cubicBezTo>
                    <a:cubicBezTo>
                      <a:pt x="4929505" y="1062355"/>
                      <a:pt x="4910963" y="1056640"/>
                      <a:pt x="4898136" y="1045083"/>
                    </a:cubicBezTo>
                    <a:cubicBezTo>
                      <a:pt x="4885309" y="1033526"/>
                      <a:pt x="4880483" y="1018413"/>
                      <a:pt x="4883404" y="999617"/>
                    </a:cubicBezTo>
                    <a:cubicBezTo>
                      <a:pt x="4884928" y="989965"/>
                      <a:pt x="4886706" y="979932"/>
                      <a:pt x="4888865" y="969645"/>
                    </a:cubicBezTo>
                    <a:lnTo>
                      <a:pt x="4940300" y="719455"/>
                    </a:lnTo>
                    <a:cubicBezTo>
                      <a:pt x="4952492" y="662432"/>
                      <a:pt x="4977765" y="633984"/>
                      <a:pt x="5016119" y="633984"/>
                    </a:cubicBezTo>
                    <a:close/>
                    <a:moveTo>
                      <a:pt x="2329307" y="580263"/>
                    </a:moveTo>
                    <a:cubicBezTo>
                      <a:pt x="2360930" y="581533"/>
                      <a:pt x="2382520" y="602742"/>
                      <a:pt x="2393823" y="643890"/>
                    </a:cubicBezTo>
                    <a:cubicBezTo>
                      <a:pt x="2404745" y="684530"/>
                      <a:pt x="2411095" y="737235"/>
                      <a:pt x="2413127" y="802132"/>
                    </a:cubicBezTo>
                    <a:cubicBezTo>
                      <a:pt x="2415159" y="867029"/>
                      <a:pt x="2412111" y="924941"/>
                      <a:pt x="2404110" y="975868"/>
                    </a:cubicBezTo>
                    <a:cubicBezTo>
                      <a:pt x="2393315" y="1044448"/>
                      <a:pt x="2363978" y="1078611"/>
                      <a:pt x="2315972" y="1078611"/>
                    </a:cubicBezTo>
                    <a:cubicBezTo>
                      <a:pt x="2278126" y="1078611"/>
                      <a:pt x="2254758" y="1053719"/>
                      <a:pt x="2245868" y="1004062"/>
                    </a:cubicBezTo>
                    <a:cubicBezTo>
                      <a:pt x="2236724" y="955548"/>
                      <a:pt x="2231009" y="899922"/>
                      <a:pt x="2228723" y="837184"/>
                    </a:cubicBezTo>
                    <a:cubicBezTo>
                      <a:pt x="2226437" y="774446"/>
                      <a:pt x="2228088" y="724916"/>
                      <a:pt x="2233803" y="688467"/>
                    </a:cubicBezTo>
                    <a:cubicBezTo>
                      <a:pt x="2238883" y="655701"/>
                      <a:pt x="2250186" y="629539"/>
                      <a:pt x="2267585" y="609854"/>
                    </a:cubicBezTo>
                    <a:cubicBezTo>
                      <a:pt x="2284984" y="590169"/>
                      <a:pt x="2305558" y="580263"/>
                      <a:pt x="2329307" y="580263"/>
                    </a:cubicBezTo>
                    <a:close/>
                    <a:moveTo>
                      <a:pt x="546100" y="377444"/>
                    </a:moveTo>
                    <a:cubicBezTo>
                      <a:pt x="508254" y="377444"/>
                      <a:pt x="453517" y="386588"/>
                      <a:pt x="381508" y="404749"/>
                    </a:cubicBezTo>
                    <a:cubicBezTo>
                      <a:pt x="309499" y="422910"/>
                      <a:pt x="241300" y="445008"/>
                      <a:pt x="176784" y="471170"/>
                    </a:cubicBezTo>
                    <a:cubicBezTo>
                      <a:pt x="130175" y="489966"/>
                      <a:pt x="103759" y="518414"/>
                      <a:pt x="97790" y="556641"/>
                    </a:cubicBezTo>
                    <a:cubicBezTo>
                      <a:pt x="92710" y="588772"/>
                      <a:pt x="105664" y="613029"/>
                      <a:pt x="136525" y="629412"/>
                    </a:cubicBezTo>
                    <a:cubicBezTo>
                      <a:pt x="161417" y="642747"/>
                      <a:pt x="173482" y="661797"/>
                      <a:pt x="172847" y="686689"/>
                    </a:cubicBezTo>
                    <a:cubicBezTo>
                      <a:pt x="172466" y="695833"/>
                      <a:pt x="169291" y="727710"/>
                      <a:pt x="163068" y="782574"/>
                    </a:cubicBezTo>
                    <a:cubicBezTo>
                      <a:pt x="156845" y="837438"/>
                      <a:pt x="152273" y="874903"/>
                      <a:pt x="149098" y="894842"/>
                    </a:cubicBezTo>
                    <a:cubicBezTo>
                      <a:pt x="139319" y="957326"/>
                      <a:pt x="128397" y="1004316"/>
                      <a:pt x="116459" y="1035812"/>
                    </a:cubicBezTo>
                    <a:cubicBezTo>
                      <a:pt x="104521" y="1067308"/>
                      <a:pt x="89027" y="1090041"/>
                      <a:pt x="70104" y="1104011"/>
                    </a:cubicBezTo>
                    <a:cubicBezTo>
                      <a:pt x="42672" y="1124077"/>
                      <a:pt x="25273" y="1138555"/>
                      <a:pt x="17907" y="1147699"/>
                    </a:cubicBezTo>
                    <a:cubicBezTo>
                      <a:pt x="10541" y="1156843"/>
                      <a:pt x="5588" y="1169670"/>
                      <a:pt x="3048" y="1185926"/>
                    </a:cubicBezTo>
                    <a:cubicBezTo>
                      <a:pt x="0" y="1205357"/>
                      <a:pt x="3048" y="1222629"/>
                      <a:pt x="12319" y="1237742"/>
                    </a:cubicBezTo>
                    <a:cubicBezTo>
                      <a:pt x="21590" y="1252855"/>
                      <a:pt x="35052" y="1263523"/>
                      <a:pt x="53086" y="1269619"/>
                    </a:cubicBezTo>
                    <a:cubicBezTo>
                      <a:pt x="106045" y="1286637"/>
                      <a:pt x="179959" y="1295146"/>
                      <a:pt x="274955" y="1295146"/>
                    </a:cubicBezTo>
                    <a:cubicBezTo>
                      <a:pt x="451485" y="1295146"/>
                      <a:pt x="545846" y="1256030"/>
                      <a:pt x="558165" y="1177798"/>
                    </a:cubicBezTo>
                    <a:cubicBezTo>
                      <a:pt x="560451" y="1163193"/>
                      <a:pt x="559435" y="1151255"/>
                      <a:pt x="555244" y="1141857"/>
                    </a:cubicBezTo>
                    <a:cubicBezTo>
                      <a:pt x="551053" y="1132459"/>
                      <a:pt x="541655" y="1121156"/>
                      <a:pt x="527050" y="1107694"/>
                    </a:cubicBezTo>
                    <a:cubicBezTo>
                      <a:pt x="509143" y="1091311"/>
                      <a:pt x="498221" y="1073404"/>
                      <a:pt x="494538" y="1053973"/>
                    </a:cubicBezTo>
                    <a:cubicBezTo>
                      <a:pt x="490855" y="1034542"/>
                      <a:pt x="492252" y="1003935"/>
                      <a:pt x="498856" y="962152"/>
                    </a:cubicBezTo>
                    <a:lnTo>
                      <a:pt x="581787" y="433705"/>
                    </a:lnTo>
                    <a:cubicBezTo>
                      <a:pt x="587629" y="396113"/>
                      <a:pt x="575818" y="377317"/>
                      <a:pt x="546100" y="377317"/>
                    </a:cubicBezTo>
                    <a:close/>
                    <a:moveTo>
                      <a:pt x="7583169" y="376428"/>
                    </a:moveTo>
                    <a:cubicBezTo>
                      <a:pt x="7525385" y="376428"/>
                      <a:pt x="7483602" y="381889"/>
                      <a:pt x="7457567" y="392811"/>
                    </a:cubicBezTo>
                    <a:cubicBezTo>
                      <a:pt x="7443089" y="398907"/>
                      <a:pt x="7430389" y="408305"/>
                      <a:pt x="7419593" y="421005"/>
                    </a:cubicBezTo>
                    <a:cubicBezTo>
                      <a:pt x="7408799" y="433705"/>
                      <a:pt x="7402194" y="446786"/>
                      <a:pt x="7400036" y="460121"/>
                    </a:cubicBezTo>
                    <a:cubicBezTo>
                      <a:pt x="7398512" y="469773"/>
                      <a:pt x="7401560" y="483108"/>
                      <a:pt x="7409180" y="500126"/>
                    </a:cubicBezTo>
                    <a:cubicBezTo>
                      <a:pt x="7417943" y="519557"/>
                      <a:pt x="7421626" y="534035"/>
                      <a:pt x="7420102" y="543814"/>
                    </a:cubicBezTo>
                    <a:cubicBezTo>
                      <a:pt x="7417943" y="557149"/>
                      <a:pt x="7405369" y="577342"/>
                      <a:pt x="7382256" y="604266"/>
                    </a:cubicBezTo>
                    <a:cubicBezTo>
                      <a:pt x="7359142" y="631190"/>
                      <a:pt x="7342758" y="644779"/>
                      <a:pt x="7332980" y="644779"/>
                    </a:cubicBezTo>
                    <a:cubicBezTo>
                      <a:pt x="7324343" y="644779"/>
                      <a:pt x="7313422" y="632714"/>
                      <a:pt x="7300214" y="608330"/>
                    </a:cubicBezTo>
                    <a:cubicBezTo>
                      <a:pt x="7287006" y="583946"/>
                      <a:pt x="7281418" y="565658"/>
                      <a:pt x="7283450" y="552831"/>
                    </a:cubicBezTo>
                    <a:cubicBezTo>
                      <a:pt x="7284466" y="546227"/>
                      <a:pt x="7287132" y="539750"/>
                      <a:pt x="7291324" y="533781"/>
                    </a:cubicBezTo>
                    <a:cubicBezTo>
                      <a:pt x="7314056" y="502285"/>
                      <a:pt x="7326503" y="479552"/>
                      <a:pt x="7328789" y="465582"/>
                    </a:cubicBezTo>
                    <a:cubicBezTo>
                      <a:pt x="7334504" y="429260"/>
                      <a:pt x="7315962" y="405003"/>
                      <a:pt x="7273036" y="392811"/>
                    </a:cubicBezTo>
                    <a:cubicBezTo>
                      <a:pt x="7234174" y="382524"/>
                      <a:pt x="7173214" y="377317"/>
                      <a:pt x="7090029" y="377317"/>
                    </a:cubicBezTo>
                    <a:cubicBezTo>
                      <a:pt x="6975602" y="377317"/>
                      <a:pt x="6889623" y="386207"/>
                      <a:pt x="6831965" y="404114"/>
                    </a:cubicBezTo>
                    <a:cubicBezTo>
                      <a:pt x="6774306" y="422021"/>
                      <a:pt x="6742683" y="449453"/>
                      <a:pt x="6736842" y="486410"/>
                    </a:cubicBezTo>
                    <a:cubicBezTo>
                      <a:pt x="6731254" y="522224"/>
                      <a:pt x="6748906" y="545211"/>
                      <a:pt x="6789928" y="555498"/>
                    </a:cubicBezTo>
                    <a:cubicBezTo>
                      <a:pt x="6814312" y="561594"/>
                      <a:pt x="6833743" y="571881"/>
                      <a:pt x="6848220" y="586359"/>
                    </a:cubicBezTo>
                    <a:cubicBezTo>
                      <a:pt x="6862699" y="600837"/>
                      <a:pt x="6881494" y="629158"/>
                      <a:pt x="6904608" y="670941"/>
                    </a:cubicBezTo>
                    <a:lnTo>
                      <a:pt x="6958330" y="767334"/>
                    </a:lnTo>
                    <a:cubicBezTo>
                      <a:pt x="6963664" y="777621"/>
                      <a:pt x="6966077" y="784606"/>
                      <a:pt x="6965568" y="788289"/>
                    </a:cubicBezTo>
                    <a:cubicBezTo>
                      <a:pt x="6964933" y="792480"/>
                      <a:pt x="6961124" y="799465"/>
                      <a:pt x="6954139" y="809244"/>
                    </a:cubicBezTo>
                    <a:lnTo>
                      <a:pt x="6878828" y="917448"/>
                    </a:lnTo>
                    <a:cubicBezTo>
                      <a:pt x="6796658" y="1031494"/>
                      <a:pt x="6748144" y="1096899"/>
                      <a:pt x="6733031" y="1113917"/>
                    </a:cubicBezTo>
                    <a:cubicBezTo>
                      <a:pt x="6717919" y="1130935"/>
                      <a:pt x="6698106" y="1141857"/>
                      <a:pt x="6673723" y="1146683"/>
                    </a:cubicBezTo>
                    <a:cubicBezTo>
                      <a:pt x="6650228" y="1151509"/>
                      <a:pt x="6633718" y="1158367"/>
                      <a:pt x="6623939" y="1167130"/>
                    </a:cubicBezTo>
                    <a:cubicBezTo>
                      <a:pt x="6614160" y="1175893"/>
                      <a:pt x="6607810" y="1189990"/>
                      <a:pt x="6604762" y="1209421"/>
                    </a:cubicBezTo>
                    <a:cubicBezTo>
                      <a:pt x="6600063" y="1239774"/>
                      <a:pt x="6609842" y="1261618"/>
                      <a:pt x="6634099" y="1274953"/>
                    </a:cubicBezTo>
                    <a:cubicBezTo>
                      <a:pt x="6658356" y="1288288"/>
                      <a:pt x="6700901" y="1295019"/>
                      <a:pt x="6761353" y="1295019"/>
                    </a:cubicBezTo>
                    <a:cubicBezTo>
                      <a:pt x="6871969" y="1295019"/>
                      <a:pt x="6931406" y="1268603"/>
                      <a:pt x="6939788" y="1215898"/>
                    </a:cubicBezTo>
                    <a:cubicBezTo>
                      <a:pt x="6942708" y="1197737"/>
                      <a:pt x="6939533" y="1181354"/>
                      <a:pt x="6930517" y="1166749"/>
                    </a:cubicBezTo>
                    <a:cubicBezTo>
                      <a:pt x="6920356" y="1149223"/>
                      <a:pt x="6916039" y="1135253"/>
                      <a:pt x="6917690" y="1124966"/>
                    </a:cubicBezTo>
                    <a:cubicBezTo>
                      <a:pt x="6921119" y="1103122"/>
                      <a:pt x="6938899" y="1070737"/>
                      <a:pt x="6971030" y="1027684"/>
                    </a:cubicBezTo>
                    <a:cubicBezTo>
                      <a:pt x="7003161" y="984631"/>
                      <a:pt x="7025767" y="962787"/>
                      <a:pt x="7038848" y="962152"/>
                    </a:cubicBezTo>
                    <a:cubicBezTo>
                      <a:pt x="7039102" y="962152"/>
                      <a:pt x="7039229" y="962152"/>
                      <a:pt x="7039482" y="962152"/>
                    </a:cubicBezTo>
                    <a:cubicBezTo>
                      <a:pt x="7051802" y="962152"/>
                      <a:pt x="7066153" y="979297"/>
                      <a:pt x="7082663" y="1013587"/>
                    </a:cubicBezTo>
                    <a:cubicBezTo>
                      <a:pt x="7099300" y="1048512"/>
                      <a:pt x="7106031" y="1075944"/>
                      <a:pt x="7102982" y="1095883"/>
                    </a:cubicBezTo>
                    <a:cubicBezTo>
                      <a:pt x="7100062" y="1114679"/>
                      <a:pt x="7090156" y="1128014"/>
                      <a:pt x="7073265" y="1135888"/>
                    </a:cubicBezTo>
                    <a:cubicBezTo>
                      <a:pt x="7042912" y="1150493"/>
                      <a:pt x="7025767" y="1170432"/>
                      <a:pt x="7021703" y="1195959"/>
                    </a:cubicBezTo>
                    <a:cubicBezTo>
                      <a:pt x="7014972" y="1239012"/>
                      <a:pt x="7034783" y="1267206"/>
                      <a:pt x="7081266" y="1280541"/>
                    </a:cubicBezTo>
                    <a:cubicBezTo>
                      <a:pt x="7116444" y="1290193"/>
                      <a:pt x="7180199" y="1295146"/>
                      <a:pt x="7272528" y="1295146"/>
                    </a:cubicBezTo>
                    <a:cubicBezTo>
                      <a:pt x="7392924" y="1295146"/>
                      <a:pt x="7476998" y="1287399"/>
                      <a:pt x="7524750" y="1271905"/>
                    </a:cubicBezTo>
                    <a:cubicBezTo>
                      <a:pt x="7572502" y="1256411"/>
                      <a:pt x="7599680" y="1228090"/>
                      <a:pt x="7606156" y="1186815"/>
                    </a:cubicBezTo>
                    <a:cubicBezTo>
                      <a:pt x="7610729" y="1157732"/>
                      <a:pt x="7601585" y="1137031"/>
                      <a:pt x="7578598" y="1124966"/>
                    </a:cubicBezTo>
                    <a:cubicBezTo>
                      <a:pt x="7554214" y="1111631"/>
                      <a:pt x="7537069" y="1098550"/>
                      <a:pt x="7527290" y="1085850"/>
                    </a:cubicBezTo>
                    <a:cubicBezTo>
                      <a:pt x="7506589" y="1059180"/>
                      <a:pt x="7477252" y="1001903"/>
                      <a:pt x="7439279" y="913892"/>
                    </a:cubicBezTo>
                    <a:lnTo>
                      <a:pt x="7403719" y="831088"/>
                    </a:lnTo>
                    <a:cubicBezTo>
                      <a:pt x="7399528" y="820166"/>
                      <a:pt x="7397623" y="813562"/>
                      <a:pt x="7398004" y="811022"/>
                    </a:cubicBezTo>
                    <a:cubicBezTo>
                      <a:pt x="7398639" y="807339"/>
                      <a:pt x="7402956" y="800481"/>
                      <a:pt x="7410957" y="790067"/>
                    </a:cubicBezTo>
                    <a:lnTo>
                      <a:pt x="7481697" y="695452"/>
                    </a:lnTo>
                    <a:cubicBezTo>
                      <a:pt x="7545197" y="617855"/>
                      <a:pt x="7582027" y="573405"/>
                      <a:pt x="7592441" y="562229"/>
                    </a:cubicBezTo>
                    <a:cubicBezTo>
                      <a:pt x="7602855" y="551053"/>
                      <a:pt x="7617079" y="540893"/>
                      <a:pt x="7635240" y="531749"/>
                    </a:cubicBezTo>
                    <a:cubicBezTo>
                      <a:pt x="7668514" y="515366"/>
                      <a:pt x="7689595" y="503301"/>
                      <a:pt x="7698486" y="495427"/>
                    </a:cubicBezTo>
                    <a:cubicBezTo>
                      <a:pt x="7707376" y="487553"/>
                      <a:pt x="7712964" y="475742"/>
                      <a:pt x="7715377" y="459994"/>
                    </a:cubicBezTo>
                    <a:cubicBezTo>
                      <a:pt x="7719949" y="430911"/>
                      <a:pt x="7709916" y="408432"/>
                      <a:pt x="7685405" y="392684"/>
                    </a:cubicBezTo>
                    <a:cubicBezTo>
                      <a:pt x="7667625" y="381762"/>
                      <a:pt x="7633716" y="376301"/>
                      <a:pt x="7583551" y="376301"/>
                    </a:cubicBezTo>
                    <a:close/>
                    <a:moveTo>
                      <a:pt x="3316097" y="377190"/>
                    </a:moveTo>
                    <a:cubicBezTo>
                      <a:pt x="3248025" y="377825"/>
                      <a:pt x="3141345" y="405638"/>
                      <a:pt x="2996184" y="460883"/>
                    </a:cubicBezTo>
                    <a:cubicBezTo>
                      <a:pt x="2935732" y="484505"/>
                      <a:pt x="2902458" y="516636"/>
                      <a:pt x="2896108" y="557276"/>
                    </a:cubicBezTo>
                    <a:cubicBezTo>
                      <a:pt x="2894076" y="569976"/>
                      <a:pt x="2894838" y="580009"/>
                      <a:pt x="2898267" y="587248"/>
                    </a:cubicBezTo>
                    <a:cubicBezTo>
                      <a:pt x="2901696" y="594487"/>
                      <a:pt x="2910459" y="605155"/>
                      <a:pt x="2924429" y="619125"/>
                    </a:cubicBezTo>
                    <a:cubicBezTo>
                      <a:pt x="2938907" y="633095"/>
                      <a:pt x="2947035" y="651383"/>
                      <a:pt x="2948559" y="674116"/>
                    </a:cubicBezTo>
                    <a:cubicBezTo>
                      <a:pt x="2950083" y="696849"/>
                      <a:pt x="2946400" y="736981"/>
                      <a:pt x="2937383" y="794639"/>
                    </a:cubicBezTo>
                    <a:cubicBezTo>
                      <a:pt x="2924683" y="875284"/>
                      <a:pt x="2909570" y="953262"/>
                      <a:pt x="2891790" y="1028446"/>
                    </a:cubicBezTo>
                    <a:cubicBezTo>
                      <a:pt x="2881122" y="1072134"/>
                      <a:pt x="2861691" y="1106424"/>
                      <a:pt x="2833497" y="1131189"/>
                    </a:cubicBezTo>
                    <a:cubicBezTo>
                      <a:pt x="2812288" y="1149350"/>
                      <a:pt x="2798445" y="1162685"/>
                      <a:pt x="2791968" y="1171194"/>
                    </a:cubicBezTo>
                    <a:cubicBezTo>
                      <a:pt x="2785491" y="1179703"/>
                      <a:pt x="2781300" y="1189990"/>
                      <a:pt x="2779395" y="1202182"/>
                    </a:cubicBezTo>
                    <a:cubicBezTo>
                      <a:pt x="2774315" y="1234313"/>
                      <a:pt x="2790063" y="1257808"/>
                      <a:pt x="2826639" y="1272667"/>
                    </a:cubicBezTo>
                    <a:cubicBezTo>
                      <a:pt x="2863215" y="1287526"/>
                      <a:pt x="2923032" y="1294892"/>
                      <a:pt x="3006090" y="1294892"/>
                    </a:cubicBezTo>
                    <a:cubicBezTo>
                      <a:pt x="3070352" y="1294892"/>
                      <a:pt x="3130423" y="1286764"/>
                      <a:pt x="3186430" y="1270381"/>
                    </a:cubicBezTo>
                    <a:cubicBezTo>
                      <a:pt x="3237865" y="1255268"/>
                      <a:pt x="3266821" y="1227963"/>
                      <a:pt x="3272917" y="1188466"/>
                    </a:cubicBezTo>
                    <a:cubicBezTo>
                      <a:pt x="3275457" y="1172083"/>
                      <a:pt x="3272282" y="1150874"/>
                      <a:pt x="3263519" y="1124839"/>
                    </a:cubicBezTo>
                    <a:cubicBezTo>
                      <a:pt x="3256280" y="1102360"/>
                      <a:pt x="3252978" y="1080897"/>
                      <a:pt x="3253867" y="1060323"/>
                    </a:cubicBezTo>
                    <a:cubicBezTo>
                      <a:pt x="3254756" y="1039749"/>
                      <a:pt x="3260344" y="996061"/>
                      <a:pt x="3270758" y="929386"/>
                    </a:cubicBezTo>
                    <a:cubicBezTo>
                      <a:pt x="3284728" y="840232"/>
                      <a:pt x="3298698" y="771779"/>
                      <a:pt x="3312668" y="723900"/>
                    </a:cubicBezTo>
                    <a:cubicBezTo>
                      <a:pt x="3328162" y="672973"/>
                      <a:pt x="3356229" y="647446"/>
                      <a:pt x="3396742" y="647446"/>
                    </a:cubicBezTo>
                    <a:cubicBezTo>
                      <a:pt x="3450717" y="647446"/>
                      <a:pt x="3468370" y="706882"/>
                      <a:pt x="3449701" y="825754"/>
                    </a:cubicBezTo>
                    <a:cubicBezTo>
                      <a:pt x="3439033" y="893699"/>
                      <a:pt x="3426587" y="961009"/>
                      <a:pt x="3412363" y="1027684"/>
                    </a:cubicBezTo>
                    <a:cubicBezTo>
                      <a:pt x="3406140" y="1057402"/>
                      <a:pt x="3400298" y="1077849"/>
                      <a:pt x="3395091" y="1089025"/>
                    </a:cubicBezTo>
                    <a:cubicBezTo>
                      <a:pt x="3389884" y="1100201"/>
                      <a:pt x="3380232" y="1112266"/>
                      <a:pt x="3366389" y="1124966"/>
                    </a:cubicBezTo>
                    <a:cubicBezTo>
                      <a:pt x="3342386" y="1146810"/>
                      <a:pt x="3328289" y="1160780"/>
                      <a:pt x="3323717" y="1166749"/>
                    </a:cubicBezTo>
                    <a:cubicBezTo>
                      <a:pt x="3319145" y="1172718"/>
                      <a:pt x="3315843" y="1183386"/>
                      <a:pt x="3313430" y="1198626"/>
                    </a:cubicBezTo>
                    <a:cubicBezTo>
                      <a:pt x="3308096" y="1232535"/>
                      <a:pt x="3318383" y="1256284"/>
                      <a:pt x="3344418" y="1269619"/>
                    </a:cubicBezTo>
                    <a:cubicBezTo>
                      <a:pt x="3376803" y="1286637"/>
                      <a:pt x="3443478" y="1295146"/>
                      <a:pt x="3544443" y="1295146"/>
                    </a:cubicBezTo>
                    <a:cubicBezTo>
                      <a:pt x="3712337" y="1295146"/>
                      <a:pt x="3801872" y="1259078"/>
                      <a:pt x="3813175" y="1186942"/>
                    </a:cubicBezTo>
                    <a:cubicBezTo>
                      <a:pt x="3815334" y="1172972"/>
                      <a:pt x="3814445" y="1161415"/>
                      <a:pt x="3810508" y="1152398"/>
                    </a:cubicBezTo>
                    <a:cubicBezTo>
                      <a:pt x="3793363" y="1113536"/>
                      <a:pt x="3784473" y="1083310"/>
                      <a:pt x="3783838" y="1061466"/>
                    </a:cubicBezTo>
                    <a:cubicBezTo>
                      <a:pt x="3783203" y="1039622"/>
                      <a:pt x="3790061" y="977773"/>
                      <a:pt x="3804412" y="875919"/>
                    </a:cubicBezTo>
                    <a:cubicBezTo>
                      <a:pt x="3819779" y="781304"/>
                      <a:pt x="3831590" y="723138"/>
                      <a:pt x="3839972" y="701294"/>
                    </a:cubicBezTo>
                    <a:cubicBezTo>
                      <a:pt x="3847211" y="682498"/>
                      <a:pt x="3858768" y="666877"/>
                      <a:pt x="3874389" y="654431"/>
                    </a:cubicBezTo>
                    <a:cubicBezTo>
                      <a:pt x="3890010" y="641985"/>
                      <a:pt x="3906901" y="635762"/>
                      <a:pt x="3924681" y="635762"/>
                    </a:cubicBezTo>
                    <a:cubicBezTo>
                      <a:pt x="3960241" y="635762"/>
                      <a:pt x="3981069" y="654812"/>
                      <a:pt x="3986911" y="693039"/>
                    </a:cubicBezTo>
                    <a:cubicBezTo>
                      <a:pt x="3992118" y="725170"/>
                      <a:pt x="3988308" y="782193"/>
                      <a:pt x="3975481" y="863981"/>
                    </a:cubicBezTo>
                    <a:cubicBezTo>
                      <a:pt x="3953383" y="1004697"/>
                      <a:pt x="3932047" y="1087374"/>
                      <a:pt x="3911473" y="1112266"/>
                    </a:cubicBezTo>
                    <a:cubicBezTo>
                      <a:pt x="3889375" y="1139571"/>
                      <a:pt x="3876294" y="1156335"/>
                      <a:pt x="3872357" y="1162812"/>
                    </a:cubicBezTo>
                    <a:cubicBezTo>
                      <a:pt x="3868420" y="1169289"/>
                      <a:pt x="3865499" y="1178433"/>
                      <a:pt x="3863594" y="1190498"/>
                    </a:cubicBezTo>
                    <a:cubicBezTo>
                      <a:pt x="3858641" y="1221994"/>
                      <a:pt x="3876675" y="1247521"/>
                      <a:pt x="3917569" y="1266952"/>
                    </a:cubicBezTo>
                    <a:cubicBezTo>
                      <a:pt x="3958463" y="1286383"/>
                      <a:pt x="4014851" y="1296035"/>
                      <a:pt x="4086606" y="1296035"/>
                    </a:cubicBezTo>
                    <a:cubicBezTo>
                      <a:pt x="4249039" y="1296035"/>
                      <a:pt x="4336415" y="1257173"/>
                      <a:pt x="4348607" y="1179576"/>
                    </a:cubicBezTo>
                    <a:cubicBezTo>
                      <a:pt x="4350131" y="1169924"/>
                      <a:pt x="4349877" y="1162177"/>
                      <a:pt x="4347845" y="1156335"/>
                    </a:cubicBezTo>
                    <a:cubicBezTo>
                      <a:pt x="4345813" y="1150493"/>
                      <a:pt x="4339590" y="1138936"/>
                      <a:pt x="4329430" y="1121283"/>
                    </a:cubicBezTo>
                    <a:cubicBezTo>
                      <a:pt x="4312412" y="1092200"/>
                      <a:pt x="4306951" y="1058291"/>
                      <a:pt x="4313047" y="1019429"/>
                    </a:cubicBezTo>
                    <a:cubicBezTo>
                      <a:pt x="4313936" y="1013968"/>
                      <a:pt x="4315587" y="1004824"/>
                      <a:pt x="4318127" y="992124"/>
                    </a:cubicBezTo>
                    <a:cubicBezTo>
                      <a:pt x="4321937" y="971550"/>
                      <a:pt x="4327779" y="935736"/>
                      <a:pt x="4335780" y="884809"/>
                    </a:cubicBezTo>
                    <a:cubicBezTo>
                      <a:pt x="4348226" y="805434"/>
                      <a:pt x="4356227" y="757809"/>
                      <a:pt x="4359783" y="742061"/>
                    </a:cubicBezTo>
                    <a:cubicBezTo>
                      <a:pt x="4368038" y="695960"/>
                      <a:pt x="4373753" y="663194"/>
                      <a:pt x="4376801" y="643890"/>
                    </a:cubicBezTo>
                    <a:cubicBezTo>
                      <a:pt x="4390898" y="554228"/>
                      <a:pt x="4378198" y="486918"/>
                      <a:pt x="4338828" y="441960"/>
                    </a:cubicBezTo>
                    <a:cubicBezTo>
                      <a:pt x="4301363" y="398907"/>
                      <a:pt x="4247769" y="377444"/>
                      <a:pt x="4178173" y="377444"/>
                    </a:cubicBezTo>
                    <a:cubicBezTo>
                      <a:pt x="4089146" y="377444"/>
                      <a:pt x="4003421" y="415925"/>
                      <a:pt x="3921252" y="492887"/>
                    </a:cubicBezTo>
                    <a:cubicBezTo>
                      <a:pt x="3895344" y="517144"/>
                      <a:pt x="3879342" y="529209"/>
                      <a:pt x="3873373" y="529209"/>
                    </a:cubicBezTo>
                    <a:cubicBezTo>
                      <a:pt x="3864737" y="529209"/>
                      <a:pt x="3855847" y="515620"/>
                      <a:pt x="3846576" y="488315"/>
                    </a:cubicBezTo>
                    <a:cubicBezTo>
                      <a:pt x="3823081" y="414401"/>
                      <a:pt x="3766312" y="377317"/>
                      <a:pt x="3676142" y="377317"/>
                    </a:cubicBezTo>
                    <a:cubicBezTo>
                      <a:pt x="3629660" y="377317"/>
                      <a:pt x="3582670" y="388366"/>
                      <a:pt x="3534918" y="410464"/>
                    </a:cubicBezTo>
                    <a:cubicBezTo>
                      <a:pt x="3487166" y="432562"/>
                      <a:pt x="3445764" y="462407"/>
                      <a:pt x="3410712" y="499999"/>
                    </a:cubicBezTo>
                    <a:cubicBezTo>
                      <a:pt x="3387217" y="526034"/>
                      <a:pt x="3370834" y="539115"/>
                      <a:pt x="3361690" y="539115"/>
                    </a:cubicBezTo>
                    <a:cubicBezTo>
                      <a:pt x="3344418" y="539115"/>
                      <a:pt x="3338322" y="522732"/>
                      <a:pt x="3343529" y="489966"/>
                    </a:cubicBezTo>
                    <a:cubicBezTo>
                      <a:pt x="3344418" y="483870"/>
                      <a:pt x="3345942" y="475996"/>
                      <a:pt x="3348101" y="466344"/>
                    </a:cubicBezTo>
                    <a:cubicBezTo>
                      <a:pt x="3349625" y="456692"/>
                      <a:pt x="3350387" y="451485"/>
                      <a:pt x="3350514" y="450850"/>
                    </a:cubicBezTo>
                    <a:cubicBezTo>
                      <a:pt x="3358261" y="401701"/>
                      <a:pt x="3346704" y="377190"/>
                      <a:pt x="3315970" y="377190"/>
                    </a:cubicBezTo>
                    <a:close/>
                    <a:moveTo>
                      <a:pt x="6589014" y="0"/>
                    </a:moveTo>
                    <a:cubicBezTo>
                      <a:pt x="6582537" y="0"/>
                      <a:pt x="6573393" y="1778"/>
                      <a:pt x="6561455" y="5461"/>
                    </a:cubicBezTo>
                    <a:cubicBezTo>
                      <a:pt x="6522847" y="17526"/>
                      <a:pt x="6483985" y="25654"/>
                      <a:pt x="6444742" y="29591"/>
                    </a:cubicBezTo>
                    <a:cubicBezTo>
                      <a:pt x="6405499" y="33528"/>
                      <a:pt x="6343777" y="35560"/>
                      <a:pt x="6259576" y="35560"/>
                    </a:cubicBezTo>
                    <a:lnTo>
                      <a:pt x="5843524" y="35560"/>
                    </a:lnTo>
                    <a:cubicBezTo>
                      <a:pt x="5783072" y="35560"/>
                      <a:pt x="5741924" y="38227"/>
                      <a:pt x="5719953" y="43688"/>
                    </a:cubicBezTo>
                    <a:cubicBezTo>
                      <a:pt x="5702427" y="48514"/>
                      <a:pt x="5687441" y="58547"/>
                      <a:pt x="5674741" y="73660"/>
                    </a:cubicBezTo>
                    <a:cubicBezTo>
                      <a:pt x="5662041" y="88773"/>
                      <a:pt x="5654294" y="106045"/>
                      <a:pt x="5651246" y="125476"/>
                    </a:cubicBezTo>
                    <a:cubicBezTo>
                      <a:pt x="5645658" y="161290"/>
                      <a:pt x="5657342" y="184277"/>
                      <a:pt x="5686552" y="194564"/>
                    </a:cubicBezTo>
                    <a:cubicBezTo>
                      <a:pt x="5705983" y="201295"/>
                      <a:pt x="5718556" y="207010"/>
                      <a:pt x="5724271" y="211836"/>
                    </a:cubicBezTo>
                    <a:cubicBezTo>
                      <a:pt x="5729986" y="216662"/>
                      <a:pt x="5734558" y="225171"/>
                      <a:pt x="5738114" y="237363"/>
                    </a:cubicBezTo>
                    <a:cubicBezTo>
                      <a:pt x="5754370" y="298577"/>
                      <a:pt x="5744210" y="446278"/>
                      <a:pt x="5707507" y="680339"/>
                    </a:cubicBezTo>
                    <a:cubicBezTo>
                      <a:pt x="5683123" y="835533"/>
                      <a:pt x="5654929" y="958977"/>
                      <a:pt x="5622671" y="1050544"/>
                    </a:cubicBezTo>
                    <a:cubicBezTo>
                      <a:pt x="5614797" y="1073023"/>
                      <a:pt x="5606034" y="1089914"/>
                      <a:pt x="5596509" y="1101471"/>
                    </a:cubicBezTo>
                    <a:cubicBezTo>
                      <a:pt x="5586984" y="1113028"/>
                      <a:pt x="5573395" y="1122680"/>
                      <a:pt x="5555869" y="1130554"/>
                    </a:cubicBezTo>
                    <a:cubicBezTo>
                      <a:pt x="5530723" y="1142619"/>
                      <a:pt x="5514340" y="1152652"/>
                      <a:pt x="5506593" y="1160526"/>
                    </a:cubicBezTo>
                    <a:cubicBezTo>
                      <a:pt x="5498846" y="1168400"/>
                      <a:pt x="5493639" y="1181100"/>
                      <a:pt x="5490845" y="1198753"/>
                    </a:cubicBezTo>
                    <a:cubicBezTo>
                      <a:pt x="5486908" y="1223645"/>
                      <a:pt x="5491480" y="1242822"/>
                      <a:pt x="5504434" y="1256538"/>
                    </a:cubicBezTo>
                    <a:cubicBezTo>
                      <a:pt x="5517388" y="1270254"/>
                      <a:pt x="5537708" y="1276985"/>
                      <a:pt x="5565140" y="1276985"/>
                    </a:cubicBezTo>
                    <a:lnTo>
                      <a:pt x="6251702" y="1276985"/>
                    </a:lnTo>
                    <a:cubicBezTo>
                      <a:pt x="6309106" y="1278763"/>
                      <a:pt x="6354572" y="1283335"/>
                      <a:pt x="6387973" y="1290574"/>
                    </a:cubicBezTo>
                    <a:cubicBezTo>
                      <a:pt x="6406769" y="1294257"/>
                      <a:pt x="6421374" y="1296035"/>
                      <a:pt x="6431661" y="1296035"/>
                    </a:cubicBezTo>
                    <a:cubicBezTo>
                      <a:pt x="6444107" y="1296035"/>
                      <a:pt x="6454902" y="1292479"/>
                      <a:pt x="6464046" y="1285621"/>
                    </a:cubicBezTo>
                    <a:cubicBezTo>
                      <a:pt x="6473190" y="1278763"/>
                      <a:pt x="6485636" y="1264920"/>
                      <a:pt x="6501257" y="1244219"/>
                    </a:cubicBezTo>
                    <a:cubicBezTo>
                      <a:pt x="6532245" y="1201801"/>
                      <a:pt x="6560312" y="1153287"/>
                      <a:pt x="6585585" y="1098677"/>
                    </a:cubicBezTo>
                    <a:cubicBezTo>
                      <a:pt x="6610858" y="1044067"/>
                      <a:pt x="6626352" y="998601"/>
                      <a:pt x="6632067" y="962279"/>
                    </a:cubicBezTo>
                    <a:cubicBezTo>
                      <a:pt x="6637274" y="928878"/>
                      <a:pt x="6634226" y="901192"/>
                      <a:pt x="6622796" y="879094"/>
                    </a:cubicBezTo>
                    <a:cubicBezTo>
                      <a:pt x="6611366" y="856996"/>
                      <a:pt x="6594348" y="845947"/>
                      <a:pt x="6571742" y="845947"/>
                    </a:cubicBezTo>
                    <a:cubicBezTo>
                      <a:pt x="6552311" y="845947"/>
                      <a:pt x="6535547" y="852043"/>
                      <a:pt x="6521577" y="864108"/>
                    </a:cubicBezTo>
                    <a:cubicBezTo>
                      <a:pt x="6507607" y="876173"/>
                      <a:pt x="6490208" y="899922"/>
                      <a:pt x="6469507" y="935101"/>
                    </a:cubicBezTo>
                    <a:cubicBezTo>
                      <a:pt x="6433947" y="996315"/>
                      <a:pt x="6393815" y="1038606"/>
                      <a:pt x="6349238" y="1061974"/>
                    </a:cubicBezTo>
                    <a:cubicBezTo>
                      <a:pt x="6304661" y="1085342"/>
                      <a:pt x="6241669" y="1097026"/>
                      <a:pt x="6160770" y="1097026"/>
                    </a:cubicBezTo>
                    <a:cubicBezTo>
                      <a:pt x="6108446" y="1097026"/>
                      <a:pt x="6071616" y="1093597"/>
                      <a:pt x="6050280" y="1086612"/>
                    </a:cubicBezTo>
                    <a:cubicBezTo>
                      <a:pt x="6028944" y="1079627"/>
                      <a:pt x="6017641" y="1067054"/>
                      <a:pt x="6016117" y="1048893"/>
                    </a:cubicBezTo>
                    <a:cubicBezTo>
                      <a:pt x="6014593" y="1034288"/>
                      <a:pt x="6015609" y="1004443"/>
                      <a:pt x="6019292" y="959358"/>
                    </a:cubicBezTo>
                    <a:cubicBezTo>
                      <a:pt x="6022975" y="914273"/>
                      <a:pt x="6026912" y="877316"/>
                      <a:pt x="6031357" y="848868"/>
                    </a:cubicBezTo>
                    <a:cubicBezTo>
                      <a:pt x="6038723" y="802132"/>
                      <a:pt x="6048121" y="770255"/>
                      <a:pt x="6059805" y="752983"/>
                    </a:cubicBezTo>
                    <a:cubicBezTo>
                      <a:pt x="6071489" y="735711"/>
                      <a:pt x="6089396" y="727075"/>
                      <a:pt x="6113653" y="727075"/>
                    </a:cubicBezTo>
                    <a:cubicBezTo>
                      <a:pt x="6176772" y="727075"/>
                      <a:pt x="6206998" y="761365"/>
                      <a:pt x="6204331" y="829818"/>
                    </a:cubicBezTo>
                    <a:cubicBezTo>
                      <a:pt x="6202934" y="863219"/>
                      <a:pt x="6204839" y="885190"/>
                      <a:pt x="6210173" y="895731"/>
                    </a:cubicBezTo>
                    <a:cubicBezTo>
                      <a:pt x="6215507" y="906272"/>
                      <a:pt x="6227318" y="911606"/>
                      <a:pt x="6245733" y="911606"/>
                    </a:cubicBezTo>
                    <a:cubicBezTo>
                      <a:pt x="6275451" y="911606"/>
                      <a:pt x="6300216" y="894969"/>
                      <a:pt x="6320028" y="861568"/>
                    </a:cubicBezTo>
                    <a:cubicBezTo>
                      <a:pt x="6356096" y="800354"/>
                      <a:pt x="6381623" y="721868"/>
                      <a:pt x="6396609" y="625983"/>
                    </a:cubicBezTo>
                    <a:cubicBezTo>
                      <a:pt x="6404229" y="577469"/>
                      <a:pt x="6407658" y="530987"/>
                      <a:pt x="6406769" y="486410"/>
                    </a:cubicBezTo>
                    <a:cubicBezTo>
                      <a:pt x="6405880" y="441833"/>
                      <a:pt x="6401181" y="410718"/>
                      <a:pt x="6392672" y="393192"/>
                    </a:cubicBezTo>
                    <a:cubicBezTo>
                      <a:pt x="6380734" y="369570"/>
                      <a:pt x="6363716" y="357759"/>
                      <a:pt x="6341618" y="357759"/>
                    </a:cubicBezTo>
                    <a:cubicBezTo>
                      <a:pt x="6326505" y="357759"/>
                      <a:pt x="6312408" y="363220"/>
                      <a:pt x="6299327" y="374142"/>
                    </a:cubicBezTo>
                    <a:cubicBezTo>
                      <a:pt x="6287008" y="383794"/>
                      <a:pt x="6277864" y="395224"/>
                      <a:pt x="6271768" y="408305"/>
                    </a:cubicBezTo>
                    <a:cubicBezTo>
                      <a:pt x="6265672" y="421386"/>
                      <a:pt x="6257925" y="445516"/>
                      <a:pt x="6248654" y="480568"/>
                    </a:cubicBezTo>
                    <a:cubicBezTo>
                      <a:pt x="6241669" y="507873"/>
                      <a:pt x="6232271" y="526796"/>
                      <a:pt x="6220333" y="537464"/>
                    </a:cubicBezTo>
                    <a:cubicBezTo>
                      <a:pt x="6208395" y="548132"/>
                      <a:pt x="6191123" y="553339"/>
                      <a:pt x="6168517" y="553339"/>
                    </a:cubicBezTo>
                    <a:cubicBezTo>
                      <a:pt x="6122670" y="553339"/>
                      <a:pt x="6094984" y="548894"/>
                      <a:pt x="6085586" y="540131"/>
                    </a:cubicBezTo>
                    <a:cubicBezTo>
                      <a:pt x="6076188" y="531368"/>
                      <a:pt x="6074283" y="508762"/>
                      <a:pt x="6079998" y="472313"/>
                    </a:cubicBezTo>
                    <a:cubicBezTo>
                      <a:pt x="6094476" y="380111"/>
                      <a:pt x="6104128" y="322834"/>
                      <a:pt x="6108954" y="300482"/>
                    </a:cubicBezTo>
                    <a:cubicBezTo>
                      <a:pt x="6113780" y="278130"/>
                      <a:pt x="6120765" y="260096"/>
                      <a:pt x="6129909" y="246761"/>
                    </a:cubicBezTo>
                    <a:cubicBezTo>
                      <a:pt x="6147308" y="221869"/>
                      <a:pt x="6187059" y="209423"/>
                      <a:pt x="6249162" y="209423"/>
                    </a:cubicBezTo>
                    <a:cubicBezTo>
                      <a:pt x="6332220" y="209423"/>
                      <a:pt x="6391021" y="216281"/>
                      <a:pt x="6425311" y="229870"/>
                    </a:cubicBezTo>
                    <a:cubicBezTo>
                      <a:pt x="6459601" y="243459"/>
                      <a:pt x="6485382" y="270637"/>
                      <a:pt x="6502781" y="311277"/>
                    </a:cubicBezTo>
                    <a:cubicBezTo>
                      <a:pt x="6514973" y="339725"/>
                      <a:pt x="6525514" y="358140"/>
                      <a:pt x="6534277" y="366268"/>
                    </a:cubicBezTo>
                    <a:cubicBezTo>
                      <a:pt x="6543040" y="374396"/>
                      <a:pt x="6556248" y="378587"/>
                      <a:pt x="6574028" y="378587"/>
                    </a:cubicBezTo>
                    <a:cubicBezTo>
                      <a:pt x="6599936" y="378587"/>
                      <a:pt x="6622034" y="367284"/>
                      <a:pt x="6640449" y="344424"/>
                    </a:cubicBezTo>
                    <a:cubicBezTo>
                      <a:pt x="6658864" y="321564"/>
                      <a:pt x="6671183" y="290576"/>
                      <a:pt x="6677406" y="251206"/>
                    </a:cubicBezTo>
                    <a:cubicBezTo>
                      <a:pt x="6689725" y="172974"/>
                      <a:pt x="6682359" y="106299"/>
                      <a:pt x="6655435" y="51054"/>
                    </a:cubicBezTo>
                    <a:cubicBezTo>
                      <a:pt x="6639306" y="17018"/>
                      <a:pt x="6617081" y="0"/>
                      <a:pt x="6589014" y="0"/>
                    </a:cubicBezTo>
                    <a:close/>
                    <a:moveTo>
                      <a:pt x="1407668" y="10033"/>
                    </a:moveTo>
                    <a:cubicBezTo>
                      <a:pt x="1323467" y="10033"/>
                      <a:pt x="1238631" y="29464"/>
                      <a:pt x="1153287" y="68199"/>
                    </a:cubicBezTo>
                    <a:cubicBezTo>
                      <a:pt x="1041146" y="119126"/>
                      <a:pt x="945134" y="192786"/>
                      <a:pt x="865124" y="289179"/>
                    </a:cubicBezTo>
                    <a:cubicBezTo>
                      <a:pt x="773176" y="400177"/>
                      <a:pt x="716661" y="522986"/>
                      <a:pt x="695579" y="657479"/>
                    </a:cubicBezTo>
                    <a:cubicBezTo>
                      <a:pt x="677418" y="773303"/>
                      <a:pt x="689737" y="884301"/>
                      <a:pt x="732409" y="990346"/>
                    </a:cubicBezTo>
                    <a:cubicBezTo>
                      <a:pt x="775716" y="1099439"/>
                      <a:pt x="845312" y="1180465"/>
                      <a:pt x="941197" y="1233170"/>
                    </a:cubicBezTo>
                    <a:cubicBezTo>
                      <a:pt x="1023620" y="1278636"/>
                      <a:pt x="1109980" y="1301369"/>
                      <a:pt x="1200023" y="1301369"/>
                    </a:cubicBezTo>
                    <a:cubicBezTo>
                      <a:pt x="1286383" y="1301369"/>
                      <a:pt x="1372870" y="1279779"/>
                      <a:pt x="1459484" y="1236853"/>
                    </a:cubicBezTo>
                    <a:cubicBezTo>
                      <a:pt x="1496314" y="1218692"/>
                      <a:pt x="1525397" y="1207389"/>
                      <a:pt x="1546479" y="1203198"/>
                    </a:cubicBezTo>
                    <a:cubicBezTo>
                      <a:pt x="1583309" y="1195324"/>
                      <a:pt x="1608201" y="1186180"/>
                      <a:pt x="1621155" y="1175893"/>
                    </a:cubicBezTo>
                    <a:cubicBezTo>
                      <a:pt x="1651508" y="1151001"/>
                      <a:pt x="1679575" y="1116838"/>
                      <a:pt x="1705229" y="1073150"/>
                    </a:cubicBezTo>
                    <a:cubicBezTo>
                      <a:pt x="1730883" y="1029462"/>
                      <a:pt x="1746631" y="990092"/>
                      <a:pt x="1752092" y="954913"/>
                    </a:cubicBezTo>
                    <a:cubicBezTo>
                      <a:pt x="1756410" y="926973"/>
                      <a:pt x="1753489" y="903224"/>
                      <a:pt x="1743075" y="883539"/>
                    </a:cubicBezTo>
                    <a:cubicBezTo>
                      <a:pt x="1732661" y="863854"/>
                      <a:pt x="1718056" y="853948"/>
                      <a:pt x="1699133" y="853948"/>
                    </a:cubicBezTo>
                    <a:cubicBezTo>
                      <a:pt x="1686179" y="853948"/>
                      <a:pt x="1667764" y="864870"/>
                      <a:pt x="1643761" y="886714"/>
                    </a:cubicBezTo>
                    <a:cubicBezTo>
                      <a:pt x="1615948" y="912749"/>
                      <a:pt x="1579245" y="933958"/>
                      <a:pt x="1533779" y="950341"/>
                    </a:cubicBezTo>
                    <a:cubicBezTo>
                      <a:pt x="1488313" y="966724"/>
                      <a:pt x="1443736" y="974852"/>
                      <a:pt x="1399921" y="974852"/>
                    </a:cubicBezTo>
                    <a:cubicBezTo>
                      <a:pt x="1281176" y="974852"/>
                      <a:pt x="1199007" y="916940"/>
                      <a:pt x="1153541" y="801116"/>
                    </a:cubicBezTo>
                    <a:cubicBezTo>
                      <a:pt x="1120140" y="714375"/>
                      <a:pt x="1111758" y="618871"/>
                      <a:pt x="1128141" y="514604"/>
                    </a:cubicBezTo>
                    <a:cubicBezTo>
                      <a:pt x="1140079" y="438785"/>
                      <a:pt x="1165860" y="378333"/>
                      <a:pt x="1205611" y="333121"/>
                    </a:cubicBezTo>
                    <a:cubicBezTo>
                      <a:pt x="1245362" y="287909"/>
                      <a:pt x="1292987" y="265430"/>
                      <a:pt x="1348613" y="265430"/>
                    </a:cubicBezTo>
                    <a:cubicBezTo>
                      <a:pt x="1405890" y="265430"/>
                      <a:pt x="1457325" y="286004"/>
                      <a:pt x="1503299" y="327279"/>
                    </a:cubicBezTo>
                    <a:cubicBezTo>
                      <a:pt x="1521714" y="344297"/>
                      <a:pt x="1536573" y="363220"/>
                      <a:pt x="1547749" y="384175"/>
                    </a:cubicBezTo>
                    <a:cubicBezTo>
                      <a:pt x="1558925" y="405130"/>
                      <a:pt x="1572514" y="439547"/>
                      <a:pt x="1588262" y="487426"/>
                    </a:cubicBezTo>
                    <a:cubicBezTo>
                      <a:pt x="1599057" y="521335"/>
                      <a:pt x="1612138" y="545084"/>
                      <a:pt x="1627378" y="558419"/>
                    </a:cubicBezTo>
                    <a:cubicBezTo>
                      <a:pt x="1642618" y="571754"/>
                      <a:pt x="1663954" y="578485"/>
                      <a:pt x="1691386" y="578485"/>
                    </a:cubicBezTo>
                    <a:cubicBezTo>
                      <a:pt x="1721612" y="578485"/>
                      <a:pt x="1750314" y="569341"/>
                      <a:pt x="1777492" y="551180"/>
                    </a:cubicBezTo>
                    <a:cubicBezTo>
                      <a:pt x="1827657" y="517271"/>
                      <a:pt x="1858391" y="463550"/>
                      <a:pt x="1869948" y="390144"/>
                    </a:cubicBezTo>
                    <a:cubicBezTo>
                      <a:pt x="1886331" y="285877"/>
                      <a:pt x="1874139" y="198501"/>
                      <a:pt x="1833372" y="128270"/>
                    </a:cubicBezTo>
                    <a:cubicBezTo>
                      <a:pt x="1816862" y="99187"/>
                      <a:pt x="1794637" y="84582"/>
                      <a:pt x="1766570" y="84582"/>
                    </a:cubicBezTo>
                    <a:cubicBezTo>
                      <a:pt x="1757934" y="84582"/>
                      <a:pt x="1749933" y="85471"/>
                      <a:pt x="1742694" y="87249"/>
                    </a:cubicBezTo>
                    <a:cubicBezTo>
                      <a:pt x="1720215" y="92710"/>
                      <a:pt x="1704213" y="95377"/>
                      <a:pt x="1694434" y="95377"/>
                    </a:cubicBezTo>
                    <a:cubicBezTo>
                      <a:pt x="1680972" y="95377"/>
                      <a:pt x="1658366" y="86233"/>
                      <a:pt x="1626616" y="68072"/>
                    </a:cubicBezTo>
                    <a:cubicBezTo>
                      <a:pt x="1559560" y="29464"/>
                      <a:pt x="1486535" y="10033"/>
                      <a:pt x="1407668" y="10033"/>
                    </a:cubicBezTo>
                    <a:close/>
                    <a:moveTo>
                      <a:pt x="2427097" y="370205"/>
                    </a:moveTo>
                    <a:cubicBezTo>
                      <a:pt x="2285111" y="370205"/>
                      <a:pt x="2156968" y="418084"/>
                      <a:pt x="2042668" y="513969"/>
                    </a:cubicBezTo>
                    <a:cubicBezTo>
                      <a:pt x="1933448" y="604901"/>
                      <a:pt x="1867535" y="721995"/>
                      <a:pt x="1845056" y="864997"/>
                    </a:cubicBezTo>
                    <a:cubicBezTo>
                      <a:pt x="1824863" y="993521"/>
                      <a:pt x="1847342" y="1097788"/>
                      <a:pt x="1912493" y="1177798"/>
                    </a:cubicBezTo>
                    <a:cubicBezTo>
                      <a:pt x="1979422" y="1260221"/>
                      <a:pt x="2077339" y="1301496"/>
                      <a:pt x="2206371" y="1301496"/>
                    </a:cubicBezTo>
                    <a:cubicBezTo>
                      <a:pt x="2338578" y="1301496"/>
                      <a:pt x="2462911" y="1257554"/>
                      <a:pt x="2579243" y="1169670"/>
                    </a:cubicBezTo>
                    <a:cubicBezTo>
                      <a:pt x="2701163" y="1077468"/>
                      <a:pt x="2772410" y="965581"/>
                      <a:pt x="2792984" y="834009"/>
                    </a:cubicBezTo>
                    <a:cubicBezTo>
                      <a:pt x="2804795" y="758825"/>
                      <a:pt x="2799334" y="686689"/>
                      <a:pt x="2776728" y="617601"/>
                    </a:cubicBezTo>
                    <a:cubicBezTo>
                      <a:pt x="2754757" y="551561"/>
                      <a:pt x="2720213" y="497840"/>
                      <a:pt x="2673223" y="456565"/>
                    </a:cubicBezTo>
                    <a:cubicBezTo>
                      <a:pt x="2607818" y="398907"/>
                      <a:pt x="2525649" y="370205"/>
                      <a:pt x="2426843" y="370205"/>
                    </a:cubicBezTo>
                    <a:close/>
                    <a:moveTo>
                      <a:pt x="9646031" y="227330"/>
                    </a:moveTo>
                    <a:cubicBezTo>
                      <a:pt x="9525127" y="227330"/>
                      <a:pt x="9417812" y="270129"/>
                      <a:pt x="9323959" y="355600"/>
                    </a:cubicBezTo>
                    <a:cubicBezTo>
                      <a:pt x="9217660" y="451993"/>
                      <a:pt x="9151112" y="584835"/>
                      <a:pt x="9124569" y="753999"/>
                    </a:cubicBezTo>
                    <a:cubicBezTo>
                      <a:pt x="9097391" y="927354"/>
                      <a:pt x="9125458" y="1065911"/>
                      <a:pt x="9209151" y="1169670"/>
                    </a:cubicBezTo>
                    <a:cubicBezTo>
                      <a:pt x="9279509" y="1257554"/>
                      <a:pt x="9374632" y="1301496"/>
                      <a:pt x="9494520" y="1301496"/>
                    </a:cubicBezTo>
                    <a:cubicBezTo>
                      <a:pt x="9602978" y="1301496"/>
                      <a:pt x="9705848" y="1262126"/>
                      <a:pt x="9802876" y="1183259"/>
                    </a:cubicBezTo>
                    <a:cubicBezTo>
                      <a:pt x="9929749" y="1079627"/>
                      <a:pt x="10005949" y="946531"/>
                      <a:pt x="10031476" y="783971"/>
                    </a:cubicBezTo>
                    <a:cubicBezTo>
                      <a:pt x="10045446" y="694817"/>
                      <a:pt x="10041636" y="610870"/>
                      <a:pt x="10020046" y="532003"/>
                    </a:cubicBezTo>
                    <a:cubicBezTo>
                      <a:pt x="9991090" y="424053"/>
                      <a:pt x="9934448" y="342773"/>
                      <a:pt x="9850247" y="288290"/>
                    </a:cubicBezTo>
                    <a:cubicBezTo>
                      <a:pt x="9788017" y="247650"/>
                      <a:pt x="9720072" y="227330"/>
                      <a:pt x="9646031" y="227330"/>
                    </a:cubicBezTo>
                    <a:close/>
                    <a:moveTo>
                      <a:pt x="8685657" y="233680"/>
                    </a:moveTo>
                    <a:cubicBezTo>
                      <a:pt x="8543671" y="233680"/>
                      <a:pt x="8407019" y="280670"/>
                      <a:pt x="8275701" y="374650"/>
                    </a:cubicBezTo>
                    <a:cubicBezTo>
                      <a:pt x="8239633" y="401320"/>
                      <a:pt x="8209534" y="429641"/>
                      <a:pt x="8185404" y="459740"/>
                    </a:cubicBezTo>
                    <a:cubicBezTo>
                      <a:pt x="8161274" y="489839"/>
                      <a:pt x="8147304" y="516636"/>
                      <a:pt x="8143621" y="540258"/>
                    </a:cubicBezTo>
                    <a:cubicBezTo>
                      <a:pt x="8139557" y="566293"/>
                      <a:pt x="8146415" y="590423"/>
                      <a:pt x="8164195" y="612521"/>
                    </a:cubicBezTo>
                    <a:cubicBezTo>
                      <a:pt x="8181975" y="634619"/>
                      <a:pt x="8203692" y="645668"/>
                      <a:pt x="8228965" y="645668"/>
                    </a:cubicBezTo>
                    <a:cubicBezTo>
                      <a:pt x="8248396" y="645668"/>
                      <a:pt x="8264906" y="640207"/>
                      <a:pt x="8278495" y="629285"/>
                    </a:cubicBezTo>
                    <a:cubicBezTo>
                      <a:pt x="8329295" y="587502"/>
                      <a:pt x="8361807" y="562737"/>
                      <a:pt x="8375904" y="555117"/>
                    </a:cubicBezTo>
                    <a:cubicBezTo>
                      <a:pt x="8390001" y="547497"/>
                      <a:pt x="8409559" y="543687"/>
                      <a:pt x="8434324" y="543687"/>
                    </a:cubicBezTo>
                    <a:cubicBezTo>
                      <a:pt x="8460740" y="543687"/>
                      <a:pt x="8480425" y="552704"/>
                      <a:pt x="8493252" y="570484"/>
                    </a:cubicBezTo>
                    <a:cubicBezTo>
                      <a:pt x="8506079" y="588264"/>
                      <a:pt x="8510143" y="612521"/>
                      <a:pt x="8505317" y="642747"/>
                    </a:cubicBezTo>
                    <a:cubicBezTo>
                      <a:pt x="8499729" y="677926"/>
                      <a:pt x="8480298" y="719709"/>
                      <a:pt x="8446770" y="768223"/>
                    </a:cubicBezTo>
                    <a:cubicBezTo>
                      <a:pt x="8381619" y="863473"/>
                      <a:pt x="8288274" y="966216"/>
                      <a:pt x="8166862" y="1076579"/>
                    </a:cubicBezTo>
                    <a:cubicBezTo>
                      <a:pt x="8101457" y="1136015"/>
                      <a:pt x="8062468" y="1172591"/>
                      <a:pt x="8050022" y="1186180"/>
                    </a:cubicBezTo>
                    <a:cubicBezTo>
                      <a:pt x="8037576" y="1199769"/>
                      <a:pt x="8030210" y="1214501"/>
                      <a:pt x="8027670" y="1230249"/>
                    </a:cubicBezTo>
                    <a:cubicBezTo>
                      <a:pt x="8022844" y="1261237"/>
                      <a:pt x="8044688" y="1276604"/>
                      <a:pt x="8093202" y="1276604"/>
                    </a:cubicBezTo>
                    <a:lnTo>
                      <a:pt x="8644509" y="1276604"/>
                    </a:lnTo>
                    <a:cubicBezTo>
                      <a:pt x="8669909" y="1276604"/>
                      <a:pt x="8686927" y="1279017"/>
                      <a:pt x="8695563" y="1283843"/>
                    </a:cubicBezTo>
                    <a:cubicBezTo>
                      <a:pt x="8704199" y="1288669"/>
                      <a:pt x="8712073" y="1299591"/>
                      <a:pt x="8719185" y="1316609"/>
                    </a:cubicBezTo>
                    <a:cubicBezTo>
                      <a:pt x="8726678" y="1334135"/>
                      <a:pt x="8733917" y="1346200"/>
                      <a:pt x="8741029" y="1352550"/>
                    </a:cubicBezTo>
                    <a:cubicBezTo>
                      <a:pt x="8748141" y="1358900"/>
                      <a:pt x="8758428" y="1362075"/>
                      <a:pt x="8771890" y="1362075"/>
                    </a:cubicBezTo>
                    <a:cubicBezTo>
                      <a:pt x="8805291" y="1362075"/>
                      <a:pt x="8838946" y="1343914"/>
                      <a:pt x="8872728" y="1307465"/>
                    </a:cubicBezTo>
                    <a:cubicBezTo>
                      <a:pt x="8904478" y="1273556"/>
                      <a:pt x="8931783" y="1233170"/>
                      <a:pt x="8954516" y="1186561"/>
                    </a:cubicBezTo>
                    <a:cubicBezTo>
                      <a:pt x="8977249" y="1139952"/>
                      <a:pt x="8992108" y="1093724"/>
                      <a:pt x="8999347" y="1048258"/>
                    </a:cubicBezTo>
                    <a:cubicBezTo>
                      <a:pt x="9013571" y="957326"/>
                      <a:pt x="8997061" y="911860"/>
                      <a:pt x="8949563" y="911860"/>
                    </a:cubicBezTo>
                    <a:cubicBezTo>
                      <a:pt x="8938768" y="911860"/>
                      <a:pt x="8930005" y="914019"/>
                      <a:pt x="8923020" y="918210"/>
                    </a:cubicBezTo>
                    <a:cubicBezTo>
                      <a:pt x="8916035" y="922401"/>
                      <a:pt x="8901684" y="934847"/>
                      <a:pt x="8879459" y="955548"/>
                    </a:cubicBezTo>
                    <a:cubicBezTo>
                      <a:pt x="8835771" y="996823"/>
                      <a:pt x="8790178" y="1017397"/>
                      <a:pt x="8742680" y="1017397"/>
                    </a:cubicBezTo>
                    <a:cubicBezTo>
                      <a:pt x="8722741" y="1017397"/>
                      <a:pt x="8706612" y="1011428"/>
                      <a:pt x="8694420" y="999617"/>
                    </a:cubicBezTo>
                    <a:cubicBezTo>
                      <a:pt x="8682228" y="987806"/>
                      <a:pt x="8677529" y="973455"/>
                      <a:pt x="8680196" y="956437"/>
                    </a:cubicBezTo>
                    <a:cubicBezTo>
                      <a:pt x="8683625" y="934593"/>
                      <a:pt x="8711946" y="901827"/>
                      <a:pt x="8765286" y="858139"/>
                    </a:cubicBezTo>
                    <a:cubicBezTo>
                      <a:pt x="8915400" y="733806"/>
                      <a:pt x="8998839" y="618617"/>
                      <a:pt x="9015476" y="512572"/>
                    </a:cubicBezTo>
                    <a:cubicBezTo>
                      <a:pt x="9022080" y="470789"/>
                      <a:pt x="9018651" y="430657"/>
                      <a:pt x="9005189" y="392557"/>
                    </a:cubicBezTo>
                    <a:cubicBezTo>
                      <a:pt x="8991727" y="354457"/>
                      <a:pt x="8970772" y="324612"/>
                      <a:pt x="8942197" y="303403"/>
                    </a:cubicBezTo>
                    <a:cubicBezTo>
                      <a:pt x="8878824" y="256667"/>
                      <a:pt x="8793099" y="233426"/>
                      <a:pt x="8685276" y="233426"/>
                    </a:cubicBezTo>
                    <a:close/>
                    <a:moveTo>
                      <a:pt x="10675239" y="233426"/>
                    </a:moveTo>
                    <a:cubicBezTo>
                      <a:pt x="10533253" y="233426"/>
                      <a:pt x="10396601" y="280416"/>
                      <a:pt x="10265283" y="374396"/>
                    </a:cubicBezTo>
                    <a:cubicBezTo>
                      <a:pt x="10229215" y="401066"/>
                      <a:pt x="10199116" y="429387"/>
                      <a:pt x="10174986" y="459486"/>
                    </a:cubicBezTo>
                    <a:cubicBezTo>
                      <a:pt x="10150856" y="489585"/>
                      <a:pt x="10136886" y="516382"/>
                      <a:pt x="10133203" y="540004"/>
                    </a:cubicBezTo>
                    <a:cubicBezTo>
                      <a:pt x="10129139" y="566039"/>
                      <a:pt x="10135997" y="590169"/>
                      <a:pt x="10153904" y="612267"/>
                    </a:cubicBezTo>
                    <a:cubicBezTo>
                      <a:pt x="10171811" y="634365"/>
                      <a:pt x="10193401" y="645414"/>
                      <a:pt x="10218674" y="645414"/>
                    </a:cubicBezTo>
                    <a:cubicBezTo>
                      <a:pt x="10238105" y="645414"/>
                      <a:pt x="10254615" y="639953"/>
                      <a:pt x="10268204" y="629031"/>
                    </a:cubicBezTo>
                    <a:cubicBezTo>
                      <a:pt x="10319004" y="587248"/>
                      <a:pt x="10351516" y="562483"/>
                      <a:pt x="10365613" y="554863"/>
                    </a:cubicBezTo>
                    <a:cubicBezTo>
                      <a:pt x="10379710" y="547243"/>
                      <a:pt x="10399268" y="543433"/>
                      <a:pt x="10424033" y="543433"/>
                    </a:cubicBezTo>
                    <a:cubicBezTo>
                      <a:pt x="10450449" y="543433"/>
                      <a:pt x="10470134" y="552450"/>
                      <a:pt x="10482961" y="570230"/>
                    </a:cubicBezTo>
                    <a:cubicBezTo>
                      <a:pt x="10495788" y="588010"/>
                      <a:pt x="10499852" y="612267"/>
                      <a:pt x="10495026" y="642493"/>
                    </a:cubicBezTo>
                    <a:cubicBezTo>
                      <a:pt x="10489438" y="677672"/>
                      <a:pt x="10470007" y="719455"/>
                      <a:pt x="10436479" y="767969"/>
                    </a:cubicBezTo>
                    <a:cubicBezTo>
                      <a:pt x="10371328" y="863219"/>
                      <a:pt x="10277983" y="965962"/>
                      <a:pt x="10156571" y="1076325"/>
                    </a:cubicBezTo>
                    <a:cubicBezTo>
                      <a:pt x="10091166" y="1135761"/>
                      <a:pt x="10052177" y="1172337"/>
                      <a:pt x="10039858" y="1185926"/>
                    </a:cubicBezTo>
                    <a:cubicBezTo>
                      <a:pt x="10027539" y="1199515"/>
                      <a:pt x="10020046" y="1214247"/>
                      <a:pt x="10017506" y="1229995"/>
                    </a:cubicBezTo>
                    <a:cubicBezTo>
                      <a:pt x="10012680" y="1260983"/>
                      <a:pt x="10034524" y="1276350"/>
                      <a:pt x="10083038" y="1276350"/>
                    </a:cubicBezTo>
                    <a:lnTo>
                      <a:pt x="10634345" y="1276350"/>
                    </a:lnTo>
                    <a:cubicBezTo>
                      <a:pt x="10659745" y="1276350"/>
                      <a:pt x="10676763" y="1278763"/>
                      <a:pt x="10685399" y="1283589"/>
                    </a:cubicBezTo>
                    <a:cubicBezTo>
                      <a:pt x="10694035" y="1288415"/>
                      <a:pt x="10701909" y="1299337"/>
                      <a:pt x="10709021" y="1316355"/>
                    </a:cubicBezTo>
                    <a:cubicBezTo>
                      <a:pt x="10716514" y="1333881"/>
                      <a:pt x="10723753" y="1345946"/>
                      <a:pt x="10730865" y="1352296"/>
                    </a:cubicBezTo>
                    <a:cubicBezTo>
                      <a:pt x="10737977" y="1358646"/>
                      <a:pt x="10748264" y="1361821"/>
                      <a:pt x="10761726" y="1361821"/>
                    </a:cubicBezTo>
                    <a:cubicBezTo>
                      <a:pt x="10795127" y="1361821"/>
                      <a:pt x="10828782" y="1343660"/>
                      <a:pt x="10862564" y="1307211"/>
                    </a:cubicBezTo>
                    <a:cubicBezTo>
                      <a:pt x="10894314" y="1273302"/>
                      <a:pt x="10921619" y="1232916"/>
                      <a:pt x="10944352" y="1186307"/>
                    </a:cubicBezTo>
                    <a:cubicBezTo>
                      <a:pt x="10967085" y="1139698"/>
                      <a:pt x="10981944" y="1093470"/>
                      <a:pt x="10989183" y="1048004"/>
                    </a:cubicBezTo>
                    <a:cubicBezTo>
                      <a:pt x="11003407" y="957072"/>
                      <a:pt x="10986770" y="911606"/>
                      <a:pt x="10939399" y="911606"/>
                    </a:cubicBezTo>
                    <a:cubicBezTo>
                      <a:pt x="10928604" y="911606"/>
                      <a:pt x="10919714" y="913765"/>
                      <a:pt x="10912856" y="917956"/>
                    </a:cubicBezTo>
                    <a:cubicBezTo>
                      <a:pt x="10905998" y="922147"/>
                      <a:pt x="10891520" y="934593"/>
                      <a:pt x="10869422" y="955294"/>
                    </a:cubicBezTo>
                    <a:cubicBezTo>
                      <a:pt x="10825734" y="996569"/>
                      <a:pt x="10780141" y="1017143"/>
                      <a:pt x="10732643" y="1017143"/>
                    </a:cubicBezTo>
                    <a:cubicBezTo>
                      <a:pt x="10712704" y="1017143"/>
                      <a:pt x="10696575" y="1011174"/>
                      <a:pt x="10684383" y="999363"/>
                    </a:cubicBezTo>
                    <a:cubicBezTo>
                      <a:pt x="10672191" y="987552"/>
                      <a:pt x="10667492" y="973201"/>
                      <a:pt x="10670159" y="956183"/>
                    </a:cubicBezTo>
                    <a:cubicBezTo>
                      <a:pt x="10673588" y="934339"/>
                      <a:pt x="10701909" y="901573"/>
                      <a:pt x="10755249" y="857885"/>
                    </a:cubicBezTo>
                    <a:cubicBezTo>
                      <a:pt x="10905363" y="733552"/>
                      <a:pt x="10988802" y="618363"/>
                      <a:pt x="11005439" y="512318"/>
                    </a:cubicBezTo>
                    <a:cubicBezTo>
                      <a:pt x="11012043" y="470535"/>
                      <a:pt x="11008614" y="430403"/>
                      <a:pt x="10995152" y="392303"/>
                    </a:cubicBezTo>
                    <a:cubicBezTo>
                      <a:pt x="10981690" y="354203"/>
                      <a:pt x="10960735" y="324358"/>
                      <a:pt x="10932160" y="303149"/>
                    </a:cubicBezTo>
                    <a:cubicBezTo>
                      <a:pt x="10868787" y="256413"/>
                      <a:pt x="10783189" y="233172"/>
                      <a:pt x="10675239" y="233172"/>
                    </a:cubicBezTo>
                    <a:close/>
                    <a:moveTo>
                      <a:pt x="11455273" y="245872"/>
                    </a:moveTo>
                    <a:cubicBezTo>
                      <a:pt x="11422380" y="245872"/>
                      <a:pt x="11397869" y="254254"/>
                      <a:pt x="11381740" y="270891"/>
                    </a:cubicBezTo>
                    <a:cubicBezTo>
                      <a:pt x="11365611" y="287528"/>
                      <a:pt x="11339195" y="331978"/>
                      <a:pt x="11302492" y="404114"/>
                    </a:cubicBezTo>
                    <a:cubicBezTo>
                      <a:pt x="11256772" y="492633"/>
                      <a:pt x="11213973" y="584835"/>
                      <a:pt x="11174095" y="680593"/>
                    </a:cubicBezTo>
                    <a:cubicBezTo>
                      <a:pt x="11134217" y="776351"/>
                      <a:pt x="11111738" y="840613"/>
                      <a:pt x="11106531" y="873379"/>
                    </a:cubicBezTo>
                    <a:cubicBezTo>
                      <a:pt x="11102721" y="897636"/>
                      <a:pt x="11109198" y="916432"/>
                      <a:pt x="11125962" y="929767"/>
                    </a:cubicBezTo>
                    <a:cubicBezTo>
                      <a:pt x="11134471" y="937006"/>
                      <a:pt x="11144123" y="942086"/>
                      <a:pt x="11154791" y="944753"/>
                    </a:cubicBezTo>
                    <a:cubicBezTo>
                      <a:pt x="11165459" y="947420"/>
                      <a:pt x="11197717" y="954024"/>
                      <a:pt x="11251692" y="964311"/>
                    </a:cubicBezTo>
                    <a:cubicBezTo>
                      <a:pt x="11315573" y="976503"/>
                      <a:pt x="11366627" y="997077"/>
                      <a:pt x="11404727" y="1026160"/>
                    </a:cubicBezTo>
                    <a:cubicBezTo>
                      <a:pt x="11444224" y="1056513"/>
                      <a:pt x="11460480" y="1094105"/>
                      <a:pt x="11453368" y="1138936"/>
                    </a:cubicBezTo>
                    <a:cubicBezTo>
                      <a:pt x="11447653" y="1175258"/>
                      <a:pt x="11428984" y="1204595"/>
                      <a:pt x="11397488" y="1226693"/>
                    </a:cubicBezTo>
                    <a:cubicBezTo>
                      <a:pt x="11365992" y="1248791"/>
                      <a:pt x="11327257" y="1259840"/>
                      <a:pt x="11281410" y="1259840"/>
                    </a:cubicBezTo>
                    <a:cubicBezTo>
                      <a:pt x="11262487" y="1259840"/>
                      <a:pt x="11237722" y="1256792"/>
                      <a:pt x="11207115" y="1250696"/>
                    </a:cubicBezTo>
                    <a:cubicBezTo>
                      <a:pt x="11176508" y="1244600"/>
                      <a:pt x="11150981" y="1237996"/>
                      <a:pt x="11130534" y="1230630"/>
                    </a:cubicBezTo>
                    <a:cubicBezTo>
                      <a:pt x="11121390" y="1226947"/>
                      <a:pt x="11113516" y="1225169"/>
                      <a:pt x="11107039" y="1225169"/>
                    </a:cubicBezTo>
                    <a:cubicBezTo>
                      <a:pt x="11095228" y="1225169"/>
                      <a:pt x="11083290" y="1235456"/>
                      <a:pt x="11071479" y="1256157"/>
                    </a:cubicBezTo>
                    <a:cubicBezTo>
                      <a:pt x="11059668" y="1276858"/>
                      <a:pt x="11051413" y="1301369"/>
                      <a:pt x="11046968" y="1329817"/>
                    </a:cubicBezTo>
                    <a:cubicBezTo>
                      <a:pt x="11039221" y="1378966"/>
                      <a:pt x="11063732" y="1413764"/>
                      <a:pt x="11120374" y="1434465"/>
                    </a:cubicBezTo>
                    <a:cubicBezTo>
                      <a:pt x="11181588" y="1457452"/>
                      <a:pt x="11251819" y="1469009"/>
                      <a:pt x="11331067" y="1469009"/>
                    </a:cubicBezTo>
                    <a:cubicBezTo>
                      <a:pt x="11430889" y="1469009"/>
                      <a:pt x="11524869" y="1452626"/>
                      <a:pt x="11612753" y="1419860"/>
                    </a:cubicBezTo>
                    <a:cubicBezTo>
                      <a:pt x="11700637" y="1387094"/>
                      <a:pt x="11775059" y="1340739"/>
                      <a:pt x="11835765" y="1280668"/>
                    </a:cubicBezTo>
                    <a:cubicBezTo>
                      <a:pt x="11912473" y="1204849"/>
                      <a:pt x="11957431" y="1124585"/>
                      <a:pt x="11970766" y="1039622"/>
                    </a:cubicBezTo>
                    <a:cubicBezTo>
                      <a:pt x="11978894" y="987425"/>
                      <a:pt x="11973052" y="939038"/>
                      <a:pt x="11953113" y="894080"/>
                    </a:cubicBezTo>
                    <a:cubicBezTo>
                      <a:pt x="11925681" y="831596"/>
                      <a:pt x="11883390" y="784352"/>
                      <a:pt x="11826367" y="752221"/>
                    </a:cubicBezTo>
                    <a:cubicBezTo>
                      <a:pt x="11747119" y="706755"/>
                      <a:pt x="11649456" y="677291"/>
                      <a:pt x="11533378" y="663956"/>
                    </a:cubicBezTo>
                    <a:cubicBezTo>
                      <a:pt x="11502009" y="660908"/>
                      <a:pt x="11482070" y="656336"/>
                      <a:pt x="11473561" y="650367"/>
                    </a:cubicBezTo>
                    <a:cubicBezTo>
                      <a:pt x="11465052" y="644398"/>
                      <a:pt x="11462004" y="633730"/>
                      <a:pt x="11464417" y="618490"/>
                    </a:cubicBezTo>
                    <a:cubicBezTo>
                      <a:pt x="11470132" y="582168"/>
                      <a:pt x="11493500" y="563880"/>
                      <a:pt x="11534521" y="563880"/>
                    </a:cubicBezTo>
                    <a:lnTo>
                      <a:pt x="11900408" y="563880"/>
                    </a:lnTo>
                    <a:cubicBezTo>
                      <a:pt x="11926824" y="563880"/>
                      <a:pt x="11949811" y="554736"/>
                      <a:pt x="11969496" y="536575"/>
                    </a:cubicBezTo>
                    <a:cubicBezTo>
                      <a:pt x="11994134" y="513588"/>
                      <a:pt x="12016105" y="482219"/>
                      <a:pt x="12035282" y="442468"/>
                    </a:cubicBezTo>
                    <a:cubicBezTo>
                      <a:pt x="12054459" y="402717"/>
                      <a:pt x="12067286" y="362331"/>
                      <a:pt x="12073763" y="321056"/>
                    </a:cubicBezTo>
                    <a:cubicBezTo>
                      <a:pt x="12078462" y="291338"/>
                      <a:pt x="12077827" y="271399"/>
                      <a:pt x="12071858" y="260985"/>
                    </a:cubicBezTo>
                    <a:cubicBezTo>
                      <a:pt x="12065889" y="250571"/>
                      <a:pt x="12052173" y="245491"/>
                      <a:pt x="12030583" y="245491"/>
                    </a:cubicBezTo>
                    <a:close/>
                    <a:moveTo>
                      <a:pt x="5248529" y="370205"/>
                    </a:moveTo>
                    <a:cubicBezTo>
                      <a:pt x="5219319" y="370205"/>
                      <a:pt x="5185918" y="376174"/>
                      <a:pt x="5148199" y="387985"/>
                    </a:cubicBezTo>
                    <a:cubicBezTo>
                      <a:pt x="5110480" y="399796"/>
                      <a:pt x="5078603" y="414528"/>
                      <a:pt x="5052568" y="432054"/>
                    </a:cubicBezTo>
                    <a:cubicBezTo>
                      <a:pt x="5018151" y="455168"/>
                      <a:pt x="4998339" y="466598"/>
                      <a:pt x="4992878" y="466598"/>
                    </a:cubicBezTo>
                    <a:cubicBezTo>
                      <a:pt x="4979924" y="466598"/>
                      <a:pt x="4975225" y="455422"/>
                      <a:pt x="4978781" y="432943"/>
                    </a:cubicBezTo>
                    <a:cubicBezTo>
                      <a:pt x="4982845" y="407416"/>
                      <a:pt x="4981194" y="391541"/>
                      <a:pt x="4974082" y="385191"/>
                    </a:cubicBezTo>
                    <a:cubicBezTo>
                      <a:pt x="4966970" y="378841"/>
                      <a:pt x="4946904" y="375666"/>
                      <a:pt x="4914011" y="375666"/>
                    </a:cubicBezTo>
                    <a:cubicBezTo>
                      <a:pt x="4836033" y="376936"/>
                      <a:pt x="4725670" y="411099"/>
                      <a:pt x="4582922" y="478409"/>
                    </a:cubicBezTo>
                    <a:cubicBezTo>
                      <a:pt x="4546219" y="495935"/>
                      <a:pt x="4518787" y="514096"/>
                      <a:pt x="4500753" y="532511"/>
                    </a:cubicBezTo>
                    <a:cubicBezTo>
                      <a:pt x="4482719" y="550926"/>
                      <a:pt x="4471797" y="572389"/>
                      <a:pt x="4467987" y="596646"/>
                    </a:cubicBezTo>
                    <a:cubicBezTo>
                      <a:pt x="4464812" y="616712"/>
                      <a:pt x="4467606" y="633857"/>
                      <a:pt x="4476115" y="648081"/>
                    </a:cubicBezTo>
                    <a:cubicBezTo>
                      <a:pt x="4484624" y="662305"/>
                      <a:pt x="4497324" y="671322"/>
                      <a:pt x="4513961" y="674878"/>
                    </a:cubicBezTo>
                    <a:cubicBezTo>
                      <a:pt x="4535932" y="679704"/>
                      <a:pt x="4548632" y="683006"/>
                      <a:pt x="4552442" y="684911"/>
                    </a:cubicBezTo>
                    <a:cubicBezTo>
                      <a:pt x="4556252" y="686816"/>
                      <a:pt x="4558665" y="690753"/>
                      <a:pt x="4559935" y="696722"/>
                    </a:cubicBezTo>
                    <a:cubicBezTo>
                      <a:pt x="4562983" y="714883"/>
                      <a:pt x="4554728" y="798576"/>
                      <a:pt x="4535170" y="947674"/>
                    </a:cubicBezTo>
                    <a:cubicBezTo>
                      <a:pt x="4503420" y="1129030"/>
                      <a:pt x="4481576" y="1238758"/>
                      <a:pt x="4469384" y="1276858"/>
                    </a:cubicBezTo>
                    <a:cubicBezTo>
                      <a:pt x="4457192" y="1314958"/>
                      <a:pt x="4435856" y="1341374"/>
                      <a:pt x="4405503" y="1355979"/>
                    </a:cubicBezTo>
                    <a:cubicBezTo>
                      <a:pt x="4384421" y="1366266"/>
                      <a:pt x="4369816" y="1376172"/>
                      <a:pt x="4361561" y="1385570"/>
                    </a:cubicBezTo>
                    <a:cubicBezTo>
                      <a:pt x="4353306" y="1394968"/>
                      <a:pt x="4347845" y="1408811"/>
                      <a:pt x="4344924" y="1426972"/>
                    </a:cubicBezTo>
                    <a:cubicBezTo>
                      <a:pt x="4338701" y="1466342"/>
                      <a:pt x="4355973" y="1499362"/>
                      <a:pt x="4396613" y="1526159"/>
                    </a:cubicBezTo>
                    <a:cubicBezTo>
                      <a:pt x="4476242" y="1578864"/>
                      <a:pt x="4574667" y="1605280"/>
                      <a:pt x="4691888" y="1605280"/>
                    </a:cubicBezTo>
                    <a:cubicBezTo>
                      <a:pt x="4757674" y="1605280"/>
                      <a:pt x="4810252" y="1595374"/>
                      <a:pt x="4849495" y="1575689"/>
                    </a:cubicBezTo>
                    <a:cubicBezTo>
                      <a:pt x="4888738" y="1556004"/>
                      <a:pt x="4911217" y="1527937"/>
                      <a:pt x="4916932" y="1491615"/>
                    </a:cubicBezTo>
                    <a:cubicBezTo>
                      <a:pt x="4919472" y="1475232"/>
                      <a:pt x="4918710" y="1463548"/>
                      <a:pt x="4914773" y="1456563"/>
                    </a:cubicBezTo>
                    <a:cubicBezTo>
                      <a:pt x="4910836" y="1449578"/>
                      <a:pt x="4897120" y="1436116"/>
                      <a:pt x="4873752" y="1416050"/>
                    </a:cubicBezTo>
                    <a:cubicBezTo>
                      <a:pt x="4848479" y="1394841"/>
                      <a:pt x="4839589" y="1360297"/>
                      <a:pt x="4847082" y="1312418"/>
                    </a:cubicBezTo>
                    <a:cubicBezTo>
                      <a:pt x="4852797" y="1276096"/>
                      <a:pt x="4863719" y="1257808"/>
                      <a:pt x="4879975" y="1257808"/>
                    </a:cubicBezTo>
                    <a:cubicBezTo>
                      <a:pt x="4885944" y="1257808"/>
                      <a:pt x="4893310" y="1260221"/>
                      <a:pt x="4902327" y="1265047"/>
                    </a:cubicBezTo>
                    <a:cubicBezTo>
                      <a:pt x="4947158" y="1289304"/>
                      <a:pt x="4992370" y="1301496"/>
                      <a:pt x="5038344" y="1301496"/>
                    </a:cubicBezTo>
                    <a:cubicBezTo>
                      <a:pt x="5128514" y="1301496"/>
                      <a:pt x="5214874" y="1263015"/>
                      <a:pt x="5297678" y="1185926"/>
                    </a:cubicBezTo>
                    <a:cubicBezTo>
                      <a:pt x="5404993" y="1087120"/>
                      <a:pt x="5470525" y="961263"/>
                      <a:pt x="5494528" y="808482"/>
                    </a:cubicBezTo>
                    <a:cubicBezTo>
                      <a:pt x="5505704" y="736981"/>
                      <a:pt x="5504561" y="668655"/>
                      <a:pt x="5490972" y="603885"/>
                    </a:cubicBezTo>
                    <a:cubicBezTo>
                      <a:pt x="5478018" y="542036"/>
                      <a:pt x="5454269" y="490855"/>
                      <a:pt x="5419598" y="450215"/>
                    </a:cubicBezTo>
                    <a:cubicBezTo>
                      <a:pt x="5374005" y="396875"/>
                      <a:pt x="5316855" y="370205"/>
                      <a:pt x="5248402" y="37020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7639" t="-113381" r="-10426" b="-41446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MY"/>
              </a:p>
            </p:txBody>
          </p:sp>
        </p:grpSp>
      </p:grpSp>
      <p:sp>
        <p:nvSpPr>
          <p:cNvPr id="36" name="TextBox 13">
            <a:extLst>
              <a:ext uri="{FF2B5EF4-FFF2-40B4-BE49-F238E27FC236}">
                <a16:creationId xmlns:a16="http://schemas.microsoft.com/office/drawing/2014/main" id="{31F485A5-51B3-3133-8423-A1EAA2DF8B22}"/>
              </a:ext>
            </a:extLst>
          </p:cNvPr>
          <p:cNvSpPr txBox="1"/>
          <p:nvPr/>
        </p:nvSpPr>
        <p:spPr>
          <a:xfrm>
            <a:off x="2724194" y="7178211"/>
            <a:ext cx="3298165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TVET PITCHING</a:t>
            </a:r>
          </a:p>
        </p:txBody>
      </p:sp>
    </p:spTree>
    <p:extLst>
      <p:ext uri="{BB962C8B-B14F-4D97-AF65-F5344CB8AC3E}">
        <p14:creationId xmlns:p14="http://schemas.microsoft.com/office/powerpoint/2010/main" val="420665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63407-8E4B-938C-7B79-A71C2B2CC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8CAE3F7-3B5D-0286-E1EE-9493014FA852}"/>
              </a:ext>
            </a:extLst>
          </p:cNvPr>
          <p:cNvSpPr/>
          <p:nvPr/>
        </p:nvSpPr>
        <p:spPr>
          <a:xfrm>
            <a:off x="0" y="-51085"/>
            <a:ext cx="10692000" cy="7739359"/>
          </a:xfrm>
          <a:custGeom>
            <a:avLst/>
            <a:gdLst/>
            <a:ahLst/>
            <a:cxnLst/>
            <a:rect l="l" t="t" r="r" b="b"/>
            <a:pathLst>
              <a:path w="10692000" h="7739359">
                <a:moveTo>
                  <a:pt x="0" y="0"/>
                </a:moveTo>
                <a:lnTo>
                  <a:pt x="10692000" y="0"/>
                </a:lnTo>
                <a:lnTo>
                  <a:pt x="10692000" y="7739359"/>
                </a:lnTo>
                <a:lnTo>
                  <a:pt x="0" y="773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112" b="-94154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7E68A50-9E4A-3458-7FE6-2490197EE16D}"/>
              </a:ext>
            </a:extLst>
          </p:cNvPr>
          <p:cNvGrpSpPr/>
          <p:nvPr/>
        </p:nvGrpSpPr>
        <p:grpSpPr>
          <a:xfrm>
            <a:off x="0" y="-97571"/>
            <a:ext cx="10692000" cy="1544969"/>
            <a:chOff x="0" y="0"/>
            <a:chExt cx="6337529" cy="90653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FA27932-269F-1461-D649-EB465CC9584F}"/>
                </a:ext>
              </a:extLst>
            </p:cNvPr>
            <p:cNvSpPr/>
            <p:nvPr/>
          </p:nvSpPr>
          <p:spPr>
            <a:xfrm>
              <a:off x="0" y="0"/>
              <a:ext cx="6337529" cy="906530"/>
            </a:xfrm>
            <a:custGeom>
              <a:avLst/>
              <a:gdLst/>
              <a:ahLst/>
              <a:cxnLst/>
              <a:rect l="l" t="t" r="r" b="b"/>
              <a:pathLst>
                <a:path w="6337529" h="906530">
                  <a:moveTo>
                    <a:pt x="0" y="0"/>
                  </a:moveTo>
                  <a:lnTo>
                    <a:pt x="6337529" y="0"/>
                  </a:lnTo>
                  <a:lnTo>
                    <a:pt x="6337529" y="906530"/>
                  </a:lnTo>
                  <a:lnTo>
                    <a:pt x="0" y="906530"/>
                  </a:lnTo>
                  <a:close/>
                </a:path>
              </a:pathLst>
            </a:custGeom>
            <a:solidFill>
              <a:srgbClr val="86306C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4C48883-A522-ADB4-1700-66057FBF9695}"/>
                </a:ext>
              </a:extLst>
            </p:cNvPr>
            <p:cNvSpPr txBox="1"/>
            <p:nvPr/>
          </p:nvSpPr>
          <p:spPr>
            <a:xfrm>
              <a:off x="0" y="-19050"/>
              <a:ext cx="6337529" cy="92558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1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5833F34-B64E-4250-4532-597B2ADE4280}"/>
              </a:ext>
            </a:extLst>
          </p:cNvPr>
          <p:cNvGrpSpPr/>
          <p:nvPr/>
        </p:nvGrpSpPr>
        <p:grpSpPr>
          <a:xfrm>
            <a:off x="1400" y="1374089"/>
            <a:ext cx="10692000" cy="186680"/>
            <a:chOff x="0" y="0"/>
            <a:chExt cx="6554006" cy="575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7B6CE5C-730A-8DBB-8C76-645B87E84CBB}"/>
                </a:ext>
              </a:extLst>
            </p:cNvPr>
            <p:cNvSpPr/>
            <p:nvPr/>
          </p:nvSpPr>
          <p:spPr>
            <a:xfrm>
              <a:off x="0" y="0"/>
              <a:ext cx="6554006" cy="57540"/>
            </a:xfrm>
            <a:custGeom>
              <a:avLst/>
              <a:gdLst/>
              <a:ahLst/>
              <a:cxnLst/>
              <a:rect l="l" t="t" r="r" b="b"/>
              <a:pathLst>
                <a:path w="6554006" h="57540">
                  <a:moveTo>
                    <a:pt x="0" y="0"/>
                  </a:moveTo>
                  <a:lnTo>
                    <a:pt x="6554006" y="0"/>
                  </a:lnTo>
                  <a:lnTo>
                    <a:pt x="6554006" y="57540"/>
                  </a:lnTo>
                  <a:lnTo>
                    <a:pt x="0" y="5754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MY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49571EF-9DF4-DBE3-78CF-A6E734E9EFA5}"/>
                </a:ext>
              </a:extLst>
            </p:cNvPr>
            <p:cNvSpPr txBox="1"/>
            <p:nvPr/>
          </p:nvSpPr>
          <p:spPr>
            <a:xfrm>
              <a:off x="0" y="-19050"/>
              <a:ext cx="6554006" cy="7659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473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F7BF1B8-2DAE-7132-96B5-486BB26076AE}"/>
              </a:ext>
            </a:extLst>
          </p:cNvPr>
          <p:cNvSpPr/>
          <p:nvPr/>
        </p:nvSpPr>
        <p:spPr>
          <a:xfrm>
            <a:off x="4864" y="-81005"/>
            <a:ext cx="10687136" cy="1452901"/>
          </a:xfrm>
          <a:custGeom>
            <a:avLst/>
            <a:gdLst/>
            <a:ahLst/>
            <a:cxnLst/>
            <a:rect l="l" t="t" r="r" b="b"/>
            <a:pathLst>
              <a:path w="10687136" h="1892591">
                <a:moveTo>
                  <a:pt x="0" y="0"/>
                </a:moveTo>
                <a:lnTo>
                  <a:pt x="10687136" y="0"/>
                </a:lnTo>
                <a:lnTo>
                  <a:pt x="10687136" y="1892591"/>
                </a:lnTo>
                <a:lnTo>
                  <a:pt x="0" y="189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rcRect/>
            <a:stretch>
              <a:fillRect t="-51172" b="-51172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64A4810-7640-785A-1004-1B2A4984B5A2}"/>
              </a:ext>
            </a:extLst>
          </p:cNvPr>
          <p:cNvSpPr/>
          <p:nvPr/>
        </p:nvSpPr>
        <p:spPr>
          <a:xfrm>
            <a:off x="1442442" y="7133320"/>
            <a:ext cx="9687353" cy="510788"/>
          </a:xfrm>
          <a:custGeom>
            <a:avLst/>
            <a:gdLst/>
            <a:ahLst/>
            <a:cxnLst/>
            <a:rect l="l" t="t" r="r" b="b"/>
            <a:pathLst>
              <a:path w="9687353" h="510788">
                <a:moveTo>
                  <a:pt x="0" y="0"/>
                </a:moveTo>
                <a:lnTo>
                  <a:pt x="9687353" y="0"/>
                </a:lnTo>
                <a:lnTo>
                  <a:pt x="9687353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1" r="4504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1B6ED9C-B2CF-CA61-5922-132764191B4F}"/>
              </a:ext>
            </a:extLst>
          </p:cNvPr>
          <p:cNvSpPr/>
          <p:nvPr/>
        </p:nvSpPr>
        <p:spPr>
          <a:xfrm>
            <a:off x="1512000" y="7133320"/>
            <a:ext cx="9180000" cy="510788"/>
          </a:xfrm>
          <a:custGeom>
            <a:avLst/>
            <a:gdLst/>
            <a:ahLst/>
            <a:cxnLst/>
            <a:rect l="l" t="t" r="r" b="b"/>
            <a:pathLst>
              <a:path w="9180000" h="510788">
                <a:moveTo>
                  <a:pt x="0" y="0"/>
                </a:moveTo>
                <a:lnTo>
                  <a:pt x="9180000" y="0"/>
                </a:lnTo>
                <a:lnTo>
                  <a:pt x="9180000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8000"/>
            </a:blip>
            <a:stretch>
              <a:fillRect t="-499355" b="-42730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8D9E82D-AABA-D8FD-A994-8F42494D067A}"/>
              </a:ext>
            </a:extLst>
          </p:cNvPr>
          <p:cNvSpPr txBox="1"/>
          <p:nvPr/>
        </p:nvSpPr>
        <p:spPr>
          <a:xfrm>
            <a:off x="10304479" y="7166613"/>
            <a:ext cx="200352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28F517A-DF33-3DD7-8196-826EB24E667D}"/>
              </a:ext>
            </a:extLst>
          </p:cNvPr>
          <p:cNvSpPr txBox="1"/>
          <p:nvPr/>
        </p:nvSpPr>
        <p:spPr>
          <a:xfrm>
            <a:off x="4864" y="487391"/>
            <a:ext cx="1068713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HOW WE MAKE MONEY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A12C176-E131-05EB-728D-907A496744B9}"/>
              </a:ext>
            </a:extLst>
          </p:cNvPr>
          <p:cNvSpPr/>
          <p:nvPr/>
        </p:nvSpPr>
        <p:spPr>
          <a:xfrm>
            <a:off x="0" y="7018329"/>
            <a:ext cx="2724194" cy="669945"/>
          </a:xfrm>
          <a:custGeom>
            <a:avLst/>
            <a:gdLst/>
            <a:ahLst/>
            <a:cxnLst/>
            <a:rect l="l" t="t" r="r" b="b"/>
            <a:pathLst>
              <a:path w="2724194" h="1471065">
                <a:moveTo>
                  <a:pt x="0" y="0"/>
                </a:moveTo>
                <a:lnTo>
                  <a:pt x="2724194" y="0"/>
                </a:lnTo>
                <a:lnTo>
                  <a:pt x="2724194" y="1471065"/>
                </a:lnTo>
                <a:lnTo>
                  <a:pt x="0" y="1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19580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9D2717B-9938-A6A0-267A-D1B37BF8A2B3}"/>
              </a:ext>
            </a:extLst>
          </p:cNvPr>
          <p:cNvGrpSpPr/>
          <p:nvPr/>
        </p:nvGrpSpPr>
        <p:grpSpPr>
          <a:xfrm>
            <a:off x="86777" y="7133320"/>
            <a:ext cx="2174631" cy="292884"/>
            <a:chOff x="0" y="0"/>
            <a:chExt cx="2899509" cy="390512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19E1910D-3C3D-2ECB-F3D1-164883CD1C73}"/>
                </a:ext>
              </a:extLst>
            </p:cNvPr>
            <p:cNvGrpSpPr/>
            <p:nvPr/>
          </p:nvGrpSpPr>
          <p:grpSpPr>
            <a:xfrm>
              <a:off x="0" y="0"/>
              <a:ext cx="2899509" cy="390512"/>
              <a:chOff x="0" y="0"/>
              <a:chExt cx="12100065" cy="1629664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2FB3DCEB-19A1-9344-B73D-48F46CEF8063}"/>
                  </a:ext>
                </a:extLst>
              </p:cNvPr>
              <p:cNvSpPr/>
              <p:nvPr/>
            </p:nvSpPr>
            <p:spPr>
              <a:xfrm>
                <a:off x="0" y="0"/>
                <a:ext cx="12100052" cy="1629664"/>
              </a:xfrm>
              <a:custGeom>
                <a:avLst/>
                <a:gdLst/>
                <a:ahLst/>
                <a:cxnLst/>
                <a:rect l="l" t="t" r="r" b="b"/>
                <a:pathLst>
                  <a:path w="12100052" h="1629664">
                    <a:moveTo>
                      <a:pt x="494284" y="35433"/>
                    </a:moveTo>
                    <a:cubicBezTo>
                      <a:pt x="464058" y="35433"/>
                      <a:pt x="431800" y="39370"/>
                      <a:pt x="398272" y="47117"/>
                    </a:cubicBezTo>
                    <a:cubicBezTo>
                      <a:pt x="364998" y="54864"/>
                      <a:pt x="329565" y="66548"/>
                      <a:pt x="292989" y="81788"/>
                    </a:cubicBezTo>
                    <a:cubicBezTo>
                      <a:pt x="256032" y="97155"/>
                      <a:pt x="226822" y="115951"/>
                      <a:pt x="205867" y="137541"/>
                    </a:cubicBezTo>
                    <a:cubicBezTo>
                      <a:pt x="184404" y="159766"/>
                      <a:pt x="171196" y="185420"/>
                      <a:pt x="165608" y="221488"/>
                    </a:cubicBezTo>
                    <a:lnTo>
                      <a:pt x="164973" y="235966"/>
                    </a:lnTo>
                    <a:cubicBezTo>
                      <a:pt x="164973" y="269113"/>
                      <a:pt x="178054" y="296037"/>
                      <a:pt x="203835" y="316357"/>
                    </a:cubicBezTo>
                    <a:lnTo>
                      <a:pt x="246126" y="337693"/>
                    </a:lnTo>
                    <a:lnTo>
                      <a:pt x="301498" y="344551"/>
                    </a:lnTo>
                    <a:cubicBezTo>
                      <a:pt x="348996" y="344551"/>
                      <a:pt x="394462" y="338963"/>
                      <a:pt x="436753" y="328041"/>
                    </a:cubicBezTo>
                    <a:cubicBezTo>
                      <a:pt x="479171" y="316992"/>
                      <a:pt x="519557" y="300355"/>
                      <a:pt x="556641" y="278257"/>
                    </a:cubicBezTo>
                    <a:cubicBezTo>
                      <a:pt x="605536" y="249174"/>
                      <a:pt x="634365" y="208915"/>
                      <a:pt x="643255" y="152273"/>
                    </a:cubicBezTo>
                    <a:lnTo>
                      <a:pt x="643763" y="139827"/>
                    </a:lnTo>
                    <a:cubicBezTo>
                      <a:pt x="643763" y="110617"/>
                      <a:pt x="632079" y="86360"/>
                      <a:pt x="609092" y="67818"/>
                    </a:cubicBezTo>
                    <a:cubicBezTo>
                      <a:pt x="595630" y="57023"/>
                      <a:pt x="578993" y="48768"/>
                      <a:pt x="559562" y="43434"/>
                    </a:cubicBezTo>
                    <a:lnTo>
                      <a:pt x="494284" y="35560"/>
                    </a:lnTo>
                    <a:close/>
                    <a:moveTo>
                      <a:pt x="9605010" y="523494"/>
                    </a:moveTo>
                    <a:lnTo>
                      <a:pt x="9607042" y="523494"/>
                    </a:lnTo>
                    <a:lnTo>
                      <a:pt x="9625330" y="537083"/>
                    </a:lnTo>
                    <a:cubicBezTo>
                      <a:pt x="9634347" y="546735"/>
                      <a:pt x="9641459" y="561467"/>
                      <a:pt x="9646539" y="580898"/>
                    </a:cubicBezTo>
                    <a:cubicBezTo>
                      <a:pt x="9656318" y="618490"/>
                      <a:pt x="9661652" y="668528"/>
                      <a:pt x="9662541" y="734441"/>
                    </a:cubicBezTo>
                    <a:lnTo>
                      <a:pt x="9662541" y="744474"/>
                    </a:lnTo>
                    <a:cubicBezTo>
                      <a:pt x="9662541" y="800100"/>
                      <a:pt x="9658603" y="853186"/>
                      <a:pt x="9650857" y="902462"/>
                    </a:cubicBezTo>
                    <a:cubicBezTo>
                      <a:pt x="9643491" y="949325"/>
                      <a:pt x="9632188" y="984631"/>
                      <a:pt x="9617075" y="1007491"/>
                    </a:cubicBezTo>
                    <a:cubicBezTo>
                      <a:pt x="9603232" y="1028446"/>
                      <a:pt x="9586595" y="1038606"/>
                      <a:pt x="9555480" y="1038606"/>
                    </a:cubicBezTo>
                    <a:lnTo>
                      <a:pt x="9539351" y="1027684"/>
                    </a:lnTo>
                    <a:cubicBezTo>
                      <a:pt x="9531223" y="1019556"/>
                      <a:pt x="9524746" y="1006602"/>
                      <a:pt x="9520047" y="989457"/>
                    </a:cubicBezTo>
                    <a:cubicBezTo>
                      <a:pt x="9504807" y="933069"/>
                      <a:pt x="9497187" y="871474"/>
                      <a:pt x="9497187" y="806577"/>
                    </a:cubicBezTo>
                    <a:cubicBezTo>
                      <a:pt x="9497187" y="758952"/>
                      <a:pt x="9501378" y="708279"/>
                      <a:pt x="9509506" y="656209"/>
                    </a:cubicBezTo>
                    <a:cubicBezTo>
                      <a:pt x="9516745" y="610362"/>
                      <a:pt x="9528048" y="575691"/>
                      <a:pt x="9543288" y="553466"/>
                    </a:cubicBezTo>
                    <a:cubicBezTo>
                      <a:pt x="9556750" y="533654"/>
                      <a:pt x="9573133" y="523621"/>
                      <a:pt x="9605137" y="523621"/>
                    </a:cubicBezTo>
                    <a:close/>
                    <a:moveTo>
                      <a:pt x="5026406" y="658241"/>
                    </a:moveTo>
                    <a:cubicBezTo>
                      <a:pt x="5049393" y="658241"/>
                      <a:pt x="5067173" y="667639"/>
                      <a:pt x="5080762" y="686689"/>
                    </a:cubicBezTo>
                    <a:cubicBezTo>
                      <a:pt x="5095748" y="708025"/>
                      <a:pt x="5103368" y="740537"/>
                      <a:pt x="5103368" y="783336"/>
                    </a:cubicBezTo>
                    <a:cubicBezTo>
                      <a:pt x="5103368" y="807593"/>
                      <a:pt x="5100955" y="835406"/>
                      <a:pt x="5096129" y="866140"/>
                    </a:cubicBezTo>
                    <a:cubicBezTo>
                      <a:pt x="5085715" y="932815"/>
                      <a:pt x="5068824" y="983107"/>
                      <a:pt x="5045964" y="1015873"/>
                    </a:cubicBezTo>
                    <a:cubicBezTo>
                      <a:pt x="5024120" y="1047115"/>
                      <a:pt x="4997323" y="1062228"/>
                      <a:pt x="4964049" y="1062228"/>
                    </a:cubicBezTo>
                    <a:cubicBezTo>
                      <a:pt x="4942967" y="1062228"/>
                      <a:pt x="4926965" y="1057529"/>
                      <a:pt x="4908931" y="1041146"/>
                    </a:cubicBezTo>
                    <a:lnTo>
                      <a:pt x="4905121" y="1021969"/>
                    </a:lnTo>
                    <a:cubicBezTo>
                      <a:pt x="4905121" y="1019302"/>
                      <a:pt x="4905375" y="1016508"/>
                      <a:pt x="4907280" y="1004316"/>
                    </a:cubicBezTo>
                    <a:lnTo>
                      <a:pt x="4962652" y="734060"/>
                    </a:lnTo>
                    <a:cubicBezTo>
                      <a:pt x="4968240" y="707771"/>
                      <a:pt x="4976749" y="688086"/>
                      <a:pt x="4987925" y="675513"/>
                    </a:cubicBezTo>
                    <a:cubicBezTo>
                      <a:pt x="4998212" y="663956"/>
                      <a:pt x="5010785" y="658241"/>
                      <a:pt x="5026533" y="658241"/>
                    </a:cubicBezTo>
                    <a:close/>
                    <a:moveTo>
                      <a:pt x="2339594" y="604647"/>
                    </a:moveTo>
                    <a:cubicBezTo>
                      <a:pt x="2352167" y="605282"/>
                      <a:pt x="2362454" y="609600"/>
                      <a:pt x="2370963" y="617982"/>
                    </a:cubicBezTo>
                    <a:cubicBezTo>
                      <a:pt x="2380107" y="626999"/>
                      <a:pt x="2387346" y="640969"/>
                      <a:pt x="2392426" y="659257"/>
                    </a:cubicBezTo>
                    <a:cubicBezTo>
                      <a:pt x="2402967" y="698754"/>
                      <a:pt x="2409317" y="751078"/>
                      <a:pt x="2411222" y="814705"/>
                    </a:cubicBezTo>
                    <a:lnTo>
                      <a:pt x="2411857" y="851916"/>
                    </a:lnTo>
                    <a:cubicBezTo>
                      <a:pt x="2411857" y="900938"/>
                      <a:pt x="2408682" y="946150"/>
                      <a:pt x="2402332" y="986155"/>
                    </a:cubicBezTo>
                    <a:cubicBezTo>
                      <a:pt x="2397379" y="1017905"/>
                      <a:pt x="2388108" y="1041908"/>
                      <a:pt x="2375027" y="1057148"/>
                    </a:cubicBezTo>
                    <a:cubicBezTo>
                      <a:pt x="2362581" y="1071626"/>
                      <a:pt x="2346706" y="1078611"/>
                      <a:pt x="2326259" y="1078611"/>
                    </a:cubicBezTo>
                    <a:cubicBezTo>
                      <a:pt x="2310765" y="1078611"/>
                      <a:pt x="2298700" y="1073785"/>
                      <a:pt x="2289302" y="1063879"/>
                    </a:cubicBezTo>
                    <a:cubicBezTo>
                      <a:pt x="2279269" y="1053211"/>
                      <a:pt x="2272284" y="1036574"/>
                      <a:pt x="2268220" y="1014095"/>
                    </a:cubicBezTo>
                    <a:cubicBezTo>
                      <a:pt x="2259203" y="966470"/>
                      <a:pt x="2253615" y="910971"/>
                      <a:pt x="2251329" y="848995"/>
                    </a:cubicBezTo>
                    <a:lnTo>
                      <a:pt x="2250313" y="798703"/>
                    </a:lnTo>
                    <a:cubicBezTo>
                      <a:pt x="2250313" y="760095"/>
                      <a:pt x="2252345" y="727837"/>
                      <a:pt x="2256282" y="702564"/>
                    </a:cubicBezTo>
                    <a:cubicBezTo>
                      <a:pt x="2260981" y="672338"/>
                      <a:pt x="2271395" y="647954"/>
                      <a:pt x="2287143" y="630047"/>
                    </a:cubicBezTo>
                    <a:cubicBezTo>
                      <a:pt x="2302256" y="612902"/>
                      <a:pt x="2319401" y="604647"/>
                      <a:pt x="2339594" y="604647"/>
                    </a:cubicBezTo>
                    <a:close/>
                    <a:moveTo>
                      <a:pt x="556387" y="377444"/>
                    </a:moveTo>
                    <a:cubicBezTo>
                      <a:pt x="517779" y="377444"/>
                      <a:pt x="461391" y="386715"/>
                      <a:pt x="388874" y="405130"/>
                    </a:cubicBezTo>
                    <a:cubicBezTo>
                      <a:pt x="316865" y="423418"/>
                      <a:pt x="247396" y="445897"/>
                      <a:pt x="182626" y="472059"/>
                    </a:cubicBezTo>
                    <a:cubicBezTo>
                      <a:pt x="131953" y="492506"/>
                      <a:pt x="102870" y="524383"/>
                      <a:pt x="95377" y="572135"/>
                    </a:cubicBezTo>
                    <a:lnTo>
                      <a:pt x="94996" y="582041"/>
                    </a:lnTo>
                    <a:cubicBezTo>
                      <a:pt x="94996" y="597281"/>
                      <a:pt x="99060" y="610997"/>
                      <a:pt x="107061" y="623062"/>
                    </a:cubicBezTo>
                    <a:cubicBezTo>
                      <a:pt x="114808" y="634619"/>
                      <a:pt x="126365" y="644525"/>
                      <a:pt x="141351" y="652526"/>
                    </a:cubicBezTo>
                    <a:cubicBezTo>
                      <a:pt x="151638" y="657987"/>
                      <a:pt x="159258" y="664591"/>
                      <a:pt x="168910" y="679323"/>
                    </a:cubicBezTo>
                    <a:lnTo>
                      <a:pt x="171196" y="698627"/>
                    </a:lnTo>
                    <a:cubicBezTo>
                      <a:pt x="170815" y="707263"/>
                      <a:pt x="167640" y="739267"/>
                      <a:pt x="161417" y="793623"/>
                    </a:cubicBezTo>
                    <a:cubicBezTo>
                      <a:pt x="155194" y="847979"/>
                      <a:pt x="150622" y="885571"/>
                      <a:pt x="147574" y="905383"/>
                    </a:cubicBezTo>
                    <a:cubicBezTo>
                      <a:pt x="137922" y="966851"/>
                      <a:pt x="127127" y="1013460"/>
                      <a:pt x="115570" y="1043940"/>
                    </a:cubicBezTo>
                    <a:cubicBezTo>
                      <a:pt x="104521" y="1073150"/>
                      <a:pt x="90297" y="1094232"/>
                      <a:pt x="73406" y="1106678"/>
                    </a:cubicBezTo>
                    <a:cubicBezTo>
                      <a:pt x="44831" y="1127506"/>
                      <a:pt x="27051" y="1142492"/>
                      <a:pt x="18923" y="1152525"/>
                    </a:cubicBezTo>
                    <a:cubicBezTo>
                      <a:pt x="10160" y="1163320"/>
                      <a:pt x="4318" y="1178052"/>
                      <a:pt x="635" y="1201928"/>
                    </a:cubicBezTo>
                    <a:lnTo>
                      <a:pt x="0" y="1212215"/>
                    </a:lnTo>
                    <a:cubicBezTo>
                      <a:pt x="0" y="1228217"/>
                      <a:pt x="4064" y="1243076"/>
                      <a:pt x="12192" y="1256284"/>
                    </a:cubicBezTo>
                    <a:cubicBezTo>
                      <a:pt x="22860" y="1273937"/>
                      <a:pt x="38735" y="1286383"/>
                      <a:pt x="59563" y="1293368"/>
                    </a:cubicBezTo>
                    <a:cubicBezTo>
                      <a:pt x="86741" y="1302004"/>
                      <a:pt x="119507" y="1308608"/>
                      <a:pt x="157099" y="1312926"/>
                    </a:cubicBezTo>
                    <a:cubicBezTo>
                      <a:pt x="193167" y="1317117"/>
                      <a:pt x="239268" y="1319276"/>
                      <a:pt x="285242" y="1319403"/>
                    </a:cubicBezTo>
                    <a:cubicBezTo>
                      <a:pt x="329692" y="1319403"/>
                      <a:pt x="369697" y="1316863"/>
                      <a:pt x="403987" y="1311910"/>
                    </a:cubicBezTo>
                    <a:cubicBezTo>
                      <a:pt x="438658" y="1306957"/>
                      <a:pt x="468630" y="1299210"/>
                      <a:pt x="493141" y="1289177"/>
                    </a:cubicBezTo>
                    <a:cubicBezTo>
                      <a:pt x="544322" y="1267968"/>
                      <a:pt x="573659" y="1235202"/>
                      <a:pt x="580517" y="1191768"/>
                    </a:cubicBezTo>
                    <a:cubicBezTo>
                      <a:pt x="581406" y="1186053"/>
                      <a:pt x="581914" y="1180465"/>
                      <a:pt x="581914" y="1165479"/>
                    </a:cubicBezTo>
                    <a:lnTo>
                      <a:pt x="576834" y="1148969"/>
                    </a:lnTo>
                    <a:cubicBezTo>
                      <a:pt x="571881" y="1137920"/>
                      <a:pt x="561721" y="1125474"/>
                      <a:pt x="545719" y="1110869"/>
                    </a:cubicBezTo>
                    <a:cubicBezTo>
                      <a:pt x="529844" y="1096391"/>
                      <a:pt x="520192" y="1080516"/>
                      <a:pt x="515747" y="1057783"/>
                    </a:cubicBezTo>
                    <a:lnTo>
                      <a:pt x="515112" y="1040892"/>
                    </a:lnTo>
                    <a:cubicBezTo>
                      <a:pt x="515112" y="1024001"/>
                      <a:pt x="517144" y="1002284"/>
                      <a:pt x="521208" y="976249"/>
                    </a:cubicBezTo>
                    <a:lnTo>
                      <a:pt x="605282" y="440944"/>
                    </a:lnTo>
                    <a:lnTo>
                      <a:pt x="605790" y="428752"/>
                    </a:lnTo>
                    <a:cubicBezTo>
                      <a:pt x="605790" y="412496"/>
                      <a:pt x="601599" y="399796"/>
                      <a:pt x="593090" y="390906"/>
                    </a:cubicBezTo>
                    <a:cubicBezTo>
                      <a:pt x="584581" y="381889"/>
                      <a:pt x="572262" y="377317"/>
                      <a:pt x="556387" y="377317"/>
                    </a:cubicBezTo>
                    <a:close/>
                    <a:moveTo>
                      <a:pt x="7593584" y="376428"/>
                    </a:moveTo>
                    <a:cubicBezTo>
                      <a:pt x="7533640" y="376428"/>
                      <a:pt x="7490968" y="382143"/>
                      <a:pt x="7463282" y="393700"/>
                    </a:cubicBezTo>
                    <a:cubicBezTo>
                      <a:pt x="7447153" y="400431"/>
                      <a:pt x="7432802" y="411099"/>
                      <a:pt x="7420737" y="425196"/>
                    </a:cubicBezTo>
                    <a:cubicBezTo>
                      <a:pt x="7408418" y="439674"/>
                      <a:pt x="7400925" y="454787"/>
                      <a:pt x="7398131" y="472567"/>
                    </a:cubicBezTo>
                    <a:lnTo>
                      <a:pt x="7398003" y="477393"/>
                    </a:lnTo>
                    <a:cubicBezTo>
                      <a:pt x="7398003" y="488315"/>
                      <a:pt x="7401433" y="501396"/>
                      <a:pt x="7408545" y="517271"/>
                    </a:cubicBezTo>
                    <a:cubicBezTo>
                      <a:pt x="7416927" y="535813"/>
                      <a:pt x="7418705" y="546100"/>
                      <a:pt x="7418578" y="553974"/>
                    </a:cubicBezTo>
                    <a:cubicBezTo>
                      <a:pt x="7417562" y="560197"/>
                      <a:pt x="7411720" y="575437"/>
                      <a:pt x="7383526" y="608457"/>
                    </a:cubicBezTo>
                    <a:cubicBezTo>
                      <a:pt x="7372858" y="620903"/>
                      <a:pt x="7363587" y="630428"/>
                      <a:pt x="7348601" y="643128"/>
                    </a:cubicBezTo>
                    <a:lnTo>
                      <a:pt x="7343775" y="644652"/>
                    </a:lnTo>
                    <a:cubicBezTo>
                      <a:pt x="7342378" y="644017"/>
                      <a:pt x="7335139" y="639826"/>
                      <a:pt x="7321550" y="614680"/>
                    </a:cubicBezTo>
                    <a:cubicBezTo>
                      <a:pt x="7308596" y="590804"/>
                      <a:pt x="7305802" y="577469"/>
                      <a:pt x="7305802" y="569087"/>
                    </a:cubicBezTo>
                    <a:lnTo>
                      <a:pt x="7306056" y="566801"/>
                    </a:lnTo>
                    <a:lnTo>
                      <a:pt x="7306818" y="561975"/>
                    </a:lnTo>
                    <a:lnTo>
                      <a:pt x="7311771" y="552958"/>
                    </a:lnTo>
                    <a:cubicBezTo>
                      <a:pt x="7335901" y="519557"/>
                      <a:pt x="7348855" y="495554"/>
                      <a:pt x="7352030" y="474726"/>
                    </a:cubicBezTo>
                    <a:lnTo>
                      <a:pt x="7352411" y="465328"/>
                    </a:lnTo>
                    <a:cubicBezTo>
                      <a:pt x="7352411" y="447421"/>
                      <a:pt x="7346569" y="432054"/>
                      <a:pt x="7334885" y="419735"/>
                    </a:cubicBezTo>
                    <a:cubicBezTo>
                      <a:pt x="7323963" y="408051"/>
                      <a:pt x="7307707" y="399161"/>
                      <a:pt x="7286498" y="393192"/>
                    </a:cubicBezTo>
                    <a:cubicBezTo>
                      <a:pt x="7246747" y="382651"/>
                      <a:pt x="7184136" y="377317"/>
                      <a:pt x="7100443" y="377317"/>
                    </a:cubicBezTo>
                    <a:cubicBezTo>
                      <a:pt x="7043039" y="377317"/>
                      <a:pt x="6992112" y="379603"/>
                      <a:pt x="6948805" y="384048"/>
                    </a:cubicBezTo>
                    <a:cubicBezTo>
                      <a:pt x="6905244" y="388620"/>
                      <a:pt x="6868160" y="395478"/>
                      <a:pt x="6838696" y="404622"/>
                    </a:cubicBezTo>
                    <a:cubicBezTo>
                      <a:pt x="6808470" y="414020"/>
                      <a:pt x="6784467" y="426339"/>
                      <a:pt x="6767322" y="441071"/>
                    </a:cubicBezTo>
                    <a:cubicBezTo>
                      <a:pt x="6749288" y="456692"/>
                      <a:pt x="6738493" y="475361"/>
                      <a:pt x="6734302" y="501650"/>
                    </a:cubicBezTo>
                    <a:lnTo>
                      <a:pt x="6733921" y="511048"/>
                    </a:lnTo>
                    <a:cubicBezTo>
                      <a:pt x="6733921" y="528574"/>
                      <a:pt x="6739636" y="543433"/>
                      <a:pt x="6750812" y="555244"/>
                    </a:cubicBezTo>
                    <a:cubicBezTo>
                      <a:pt x="6761480" y="566420"/>
                      <a:pt x="6777101" y="574548"/>
                      <a:pt x="6797294" y="579628"/>
                    </a:cubicBezTo>
                    <a:cubicBezTo>
                      <a:pt x="6819392" y="585089"/>
                      <a:pt x="6837045" y="594360"/>
                      <a:pt x="6849872" y="607314"/>
                    </a:cubicBezTo>
                    <a:cubicBezTo>
                      <a:pt x="6863461" y="621030"/>
                      <a:pt x="6881749" y="648589"/>
                      <a:pt x="6904228" y="689229"/>
                    </a:cubicBezTo>
                    <a:cubicBezTo>
                      <a:pt x="6904228" y="689229"/>
                      <a:pt x="6957695" y="785368"/>
                      <a:pt x="6962267" y="794131"/>
                    </a:cubicBezTo>
                    <a:lnTo>
                      <a:pt x="6963156" y="800608"/>
                    </a:lnTo>
                    <a:lnTo>
                      <a:pt x="6954520" y="814578"/>
                    </a:lnTo>
                    <a:cubicBezTo>
                      <a:pt x="6954520" y="814578"/>
                      <a:pt x="6954520" y="814578"/>
                      <a:pt x="6954393" y="814705"/>
                    </a:cubicBezTo>
                    <a:lnTo>
                      <a:pt x="6879209" y="922782"/>
                    </a:lnTo>
                    <a:cubicBezTo>
                      <a:pt x="6797675" y="1035939"/>
                      <a:pt x="6748907" y="1101725"/>
                      <a:pt x="6734175" y="1118235"/>
                    </a:cubicBezTo>
                    <a:cubicBezTo>
                      <a:pt x="6720840" y="1133348"/>
                      <a:pt x="6703568" y="1142746"/>
                      <a:pt x="6681470" y="1147191"/>
                    </a:cubicBezTo>
                    <a:cubicBezTo>
                      <a:pt x="6655689" y="1152525"/>
                      <a:pt x="6637528" y="1160145"/>
                      <a:pt x="6625971" y="1170559"/>
                    </a:cubicBezTo>
                    <a:cubicBezTo>
                      <a:pt x="6614160" y="1181227"/>
                      <a:pt x="6606413" y="1197864"/>
                      <a:pt x="6602095" y="1225550"/>
                    </a:cubicBezTo>
                    <a:lnTo>
                      <a:pt x="6601714" y="1236091"/>
                    </a:lnTo>
                    <a:cubicBezTo>
                      <a:pt x="6601714" y="1249807"/>
                      <a:pt x="6604889" y="1261999"/>
                      <a:pt x="6611112" y="1272413"/>
                    </a:cubicBezTo>
                    <a:lnTo>
                      <a:pt x="6638671" y="1298067"/>
                    </a:lnTo>
                    <a:cubicBezTo>
                      <a:pt x="6665087" y="1312545"/>
                      <a:pt x="6708648" y="1319530"/>
                      <a:pt x="6771767" y="1319530"/>
                    </a:cubicBezTo>
                    <a:cubicBezTo>
                      <a:pt x="6799961" y="1319530"/>
                      <a:pt x="6825234" y="1317879"/>
                      <a:pt x="6846951" y="1314450"/>
                    </a:cubicBezTo>
                    <a:lnTo>
                      <a:pt x="6904228" y="1298702"/>
                    </a:lnTo>
                    <a:cubicBezTo>
                      <a:pt x="6937883" y="1283843"/>
                      <a:pt x="6957314" y="1260729"/>
                      <a:pt x="6962902" y="1225169"/>
                    </a:cubicBezTo>
                    <a:lnTo>
                      <a:pt x="6963283" y="1215390"/>
                    </a:lnTo>
                    <a:cubicBezTo>
                      <a:pt x="6963283" y="1200023"/>
                      <a:pt x="6959219" y="1185799"/>
                      <a:pt x="6951218" y="1172845"/>
                    </a:cubicBezTo>
                    <a:cubicBezTo>
                      <a:pt x="6941693" y="1156462"/>
                      <a:pt x="6939788" y="1146810"/>
                      <a:pt x="6939915" y="1139190"/>
                    </a:cubicBezTo>
                    <a:cubicBezTo>
                      <a:pt x="6942074" y="1125601"/>
                      <a:pt x="6952615" y="1098677"/>
                      <a:pt x="6990969" y="1047242"/>
                    </a:cubicBezTo>
                    <a:cubicBezTo>
                      <a:pt x="7006590" y="1026414"/>
                      <a:pt x="7019925" y="1010412"/>
                      <a:pt x="7044182" y="987044"/>
                    </a:cubicBezTo>
                    <a:lnTo>
                      <a:pt x="7049516" y="986663"/>
                    </a:lnTo>
                    <a:lnTo>
                      <a:pt x="7049643" y="986663"/>
                    </a:lnTo>
                    <a:lnTo>
                      <a:pt x="7060184" y="995172"/>
                    </a:lnTo>
                    <a:cubicBezTo>
                      <a:pt x="7066661" y="1002919"/>
                      <a:pt x="7073900" y="1014984"/>
                      <a:pt x="7081647" y="1031113"/>
                    </a:cubicBezTo>
                    <a:cubicBezTo>
                      <a:pt x="7094855" y="1058672"/>
                      <a:pt x="7101459" y="1081151"/>
                      <a:pt x="7101459" y="1100963"/>
                    </a:cubicBezTo>
                    <a:lnTo>
                      <a:pt x="7100824" y="1106297"/>
                    </a:lnTo>
                    <a:cubicBezTo>
                      <a:pt x="7098538" y="1121156"/>
                      <a:pt x="7091172" y="1130935"/>
                      <a:pt x="7077837" y="1137158"/>
                    </a:cubicBezTo>
                    <a:cubicBezTo>
                      <a:pt x="7043801" y="1153414"/>
                      <a:pt x="7024243" y="1176782"/>
                      <a:pt x="7018655" y="1212469"/>
                    </a:cubicBezTo>
                    <a:lnTo>
                      <a:pt x="7018147" y="1223899"/>
                    </a:lnTo>
                    <a:cubicBezTo>
                      <a:pt x="7018147" y="1244092"/>
                      <a:pt x="7024243" y="1261237"/>
                      <a:pt x="7036435" y="1274953"/>
                    </a:cubicBezTo>
                    <a:cubicBezTo>
                      <a:pt x="7048119" y="1288161"/>
                      <a:pt x="7065391" y="1298067"/>
                      <a:pt x="7087997" y="1304544"/>
                    </a:cubicBezTo>
                    <a:cubicBezTo>
                      <a:pt x="7131812" y="1316609"/>
                      <a:pt x="7217918" y="1319403"/>
                      <a:pt x="7282434" y="1319530"/>
                    </a:cubicBezTo>
                    <a:cubicBezTo>
                      <a:pt x="7342759" y="1319530"/>
                      <a:pt x="7394702" y="1317625"/>
                      <a:pt x="7436866" y="1313688"/>
                    </a:cubicBezTo>
                    <a:cubicBezTo>
                      <a:pt x="7479538" y="1309751"/>
                      <a:pt x="7513701" y="1303782"/>
                      <a:pt x="7538339" y="1295781"/>
                    </a:cubicBezTo>
                    <a:cubicBezTo>
                      <a:pt x="7563993" y="1287399"/>
                      <a:pt x="7584694" y="1275334"/>
                      <a:pt x="7599553" y="1259713"/>
                    </a:cubicBezTo>
                    <a:cubicBezTo>
                      <a:pt x="7614793" y="1243838"/>
                      <a:pt x="7624318" y="1224026"/>
                      <a:pt x="7628763" y="1195578"/>
                    </a:cubicBezTo>
                    <a:lnTo>
                      <a:pt x="7629144" y="1185291"/>
                    </a:lnTo>
                    <a:cubicBezTo>
                      <a:pt x="7629144" y="1172083"/>
                      <a:pt x="7626096" y="1160399"/>
                      <a:pt x="7620253" y="1150620"/>
                    </a:cubicBezTo>
                    <a:lnTo>
                      <a:pt x="7594092" y="1126617"/>
                    </a:lnTo>
                    <a:cubicBezTo>
                      <a:pt x="7571359" y="1114171"/>
                      <a:pt x="7555357" y="1102106"/>
                      <a:pt x="7546467" y="1090803"/>
                    </a:cubicBezTo>
                    <a:cubicBezTo>
                      <a:pt x="7526528" y="1065022"/>
                      <a:pt x="7497445" y="1008126"/>
                      <a:pt x="7460107" y="921512"/>
                    </a:cubicBezTo>
                    <a:cubicBezTo>
                      <a:pt x="7460107" y="921512"/>
                      <a:pt x="7424928" y="839724"/>
                      <a:pt x="7421372" y="830834"/>
                    </a:cubicBezTo>
                    <a:lnTo>
                      <a:pt x="7420610" y="823341"/>
                    </a:lnTo>
                    <a:lnTo>
                      <a:pt x="7430262" y="810006"/>
                    </a:lnTo>
                    <a:cubicBezTo>
                      <a:pt x="7430262" y="810006"/>
                      <a:pt x="7500239" y="716407"/>
                      <a:pt x="7500747" y="715772"/>
                    </a:cubicBezTo>
                    <a:cubicBezTo>
                      <a:pt x="7563739" y="638683"/>
                      <a:pt x="7600823" y="594106"/>
                      <a:pt x="7610983" y="583184"/>
                    </a:cubicBezTo>
                    <a:lnTo>
                      <a:pt x="7650226" y="555371"/>
                    </a:lnTo>
                    <a:cubicBezTo>
                      <a:pt x="7684897" y="538353"/>
                      <a:pt x="7706487" y="525907"/>
                      <a:pt x="7716139" y="517144"/>
                    </a:cubicBezTo>
                    <a:cubicBezTo>
                      <a:pt x="7727061" y="507365"/>
                      <a:pt x="7734046" y="493014"/>
                      <a:pt x="7737728" y="469265"/>
                    </a:cubicBezTo>
                    <a:lnTo>
                      <a:pt x="7738110" y="459359"/>
                    </a:lnTo>
                    <a:cubicBezTo>
                      <a:pt x="7738110" y="445897"/>
                      <a:pt x="7734935" y="433578"/>
                      <a:pt x="7728712" y="422656"/>
                    </a:cubicBezTo>
                    <a:lnTo>
                      <a:pt x="7701280" y="394843"/>
                    </a:lnTo>
                    <a:cubicBezTo>
                      <a:pt x="7681468" y="382651"/>
                      <a:pt x="7646035" y="376682"/>
                      <a:pt x="7593076" y="376682"/>
                    </a:cubicBezTo>
                    <a:close/>
                    <a:moveTo>
                      <a:pt x="3325495" y="377571"/>
                    </a:moveTo>
                    <a:cubicBezTo>
                      <a:pt x="3290570" y="377952"/>
                      <a:pt x="3245485" y="385191"/>
                      <a:pt x="3191383" y="399288"/>
                    </a:cubicBezTo>
                    <a:cubicBezTo>
                      <a:pt x="3137916" y="413258"/>
                      <a:pt x="3073908" y="434340"/>
                      <a:pt x="3001137" y="462026"/>
                    </a:cubicBezTo>
                    <a:cubicBezTo>
                      <a:pt x="2969514" y="474345"/>
                      <a:pt x="2944622" y="489331"/>
                      <a:pt x="2926842" y="506476"/>
                    </a:cubicBezTo>
                    <a:cubicBezTo>
                      <a:pt x="2908300" y="524383"/>
                      <a:pt x="2896997" y="545084"/>
                      <a:pt x="2893441" y="567944"/>
                    </a:cubicBezTo>
                    <a:cubicBezTo>
                      <a:pt x="2892552" y="573278"/>
                      <a:pt x="2892171" y="578104"/>
                      <a:pt x="2892171" y="591312"/>
                    </a:cubicBezTo>
                    <a:lnTo>
                      <a:pt x="2896616" y="605028"/>
                    </a:lnTo>
                    <a:cubicBezTo>
                      <a:pt x="2900807" y="613791"/>
                      <a:pt x="2909824" y="624967"/>
                      <a:pt x="2925318" y="640461"/>
                    </a:cubicBezTo>
                    <a:cubicBezTo>
                      <a:pt x="2937764" y="652399"/>
                      <a:pt x="2944368" y="667766"/>
                      <a:pt x="2945892" y="690626"/>
                    </a:cubicBezTo>
                    <a:lnTo>
                      <a:pt x="2946019" y="697738"/>
                    </a:lnTo>
                    <a:cubicBezTo>
                      <a:pt x="2946019" y="720852"/>
                      <a:pt x="2942209" y="756920"/>
                      <a:pt x="2934589" y="805307"/>
                    </a:cubicBezTo>
                    <a:cubicBezTo>
                      <a:pt x="2922016" y="885317"/>
                      <a:pt x="2906776" y="963676"/>
                      <a:pt x="2889250" y="1038098"/>
                    </a:cubicBezTo>
                    <a:cubicBezTo>
                      <a:pt x="2884170" y="1058672"/>
                      <a:pt x="2877058" y="1077341"/>
                      <a:pt x="2867914" y="1093343"/>
                    </a:cubicBezTo>
                    <a:lnTo>
                      <a:pt x="2834894" y="1134364"/>
                    </a:lnTo>
                    <a:cubicBezTo>
                      <a:pt x="2812796" y="1153287"/>
                      <a:pt x="2798699" y="1167003"/>
                      <a:pt x="2791587" y="1176274"/>
                    </a:cubicBezTo>
                    <a:cubicBezTo>
                      <a:pt x="2783967" y="1186307"/>
                      <a:pt x="2778887" y="1198626"/>
                      <a:pt x="2775966" y="1217168"/>
                    </a:cubicBezTo>
                    <a:lnTo>
                      <a:pt x="2775585" y="1225931"/>
                    </a:lnTo>
                    <a:cubicBezTo>
                      <a:pt x="2775585" y="1241933"/>
                      <a:pt x="2780538" y="1256157"/>
                      <a:pt x="2790317" y="1268222"/>
                    </a:cubicBezTo>
                    <a:cubicBezTo>
                      <a:pt x="2799588" y="1279652"/>
                      <a:pt x="2813431" y="1289177"/>
                      <a:pt x="2831338" y="1296416"/>
                    </a:cubicBezTo>
                    <a:cubicBezTo>
                      <a:pt x="2850515" y="1304290"/>
                      <a:pt x="2875788" y="1310132"/>
                      <a:pt x="2906649" y="1313942"/>
                    </a:cubicBezTo>
                    <a:cubicBezTo>
                      <a:pt x="2935986" y="1317625"/>
                      <a:pt x="2975102" y="1319530"/>
                      <a:pt x="3015361" y="1319530"/>
                    </a:cubicBezTo>
                    <a:cubicBezTo>
                      <a:pt x="3080385" y="1319530"/>
                      <a:pt x="3142234" y="1311148"/>
                      <a:pt x="3199130" y="1294511"/>
                    </a:cubicBezTo>
                    <a:cubicBezTo>
                      <a:pt x="3226562" y="1286383"/>
                      <a:pt x="3248533" y="1274699"/>
                      <a:pt x="3264281" y="1259840"/>
                    </a:cubicBezTo>
                    <a:cubicBezTo>
                      <a:pt x="3280664" y="1244346"/>
                      <a:pt x="3290697" y="1225169"/>
                      <a:pt x="3294888" y="1198626"/>
                    </a:cubicBezTo>
                    <a:lnTo>
                      <a:pt x="3295269" y="1189228"/>
                    </a:lnTo>
                    <a:cubicBezTo>
                      <a:pt x="3295269" y="1173353"/>
                      <a:pt x="3291713" y="1155192"/>
                      <a:pt x="3284347" y="1133602"/>
                    </a:cubicBezTo>
                    <a:cubicBezTo>
                      <a:pt x="3278251" y="1114806"/>
                      <a:pt x="3275076" y="1096391"/>
                      <a:pt x="3275076" y="1076960"/>
                    </a:cubicBezTo>
                    <a:lnTo>
                      <a:pt x="3275203" y="1073277"/>
                    </a:lnTo>
                    <a:cubicBezTo>
                      <a:pt x="3275965" y="1053211"/>
                      <a:pt x="3281553" y="1009650"/>
                      <a:pt x="3291967" y="943737"/>
                    </a:cubicBezTo>
                    <a:cubicBezTo>
                      <a:pt x="3305810" y="855599"/>
                      <a:pt x="3319780" y="786892"/>
                      <a:pt x="3333623" y="739902"/>
                    </a:cubicBezTo>
                    <a:cubicBezTo>
                      <a:pt x="3340735" y="716661"/>
                      <a:pt x="3350514" y="699262"/>
                      <a:pt x="3362833" y="688086"/>
                    </a:cubicBezTo>
                    <a:cubicBezTo>
                      <a:pt x="3374644" y="677418"/>
                      <a:pt x="3388741" y="672211"/>
                      <a:pt x="3406013" y="672211"/>
                    </a:cubicBezTo>
                    <a:cubicBezTo>
                      <a:pt x="3421888" y="672211"/>
                      <a:pt x="3432937" y="678180"/>
                      <a:pt x="3440684" y="691007"/>
                    </a:cubicBezTo>
                    <a:cubicBezTo>
                      <a:pt x="3449447" y="705358"/>
                      <a:pt x="3453892" y="728091"/>
                      <a:pt x="3453892" y="758444"/>
                    </a:cubicBezTo>
                    <a:cubicBezTo>
                      <a:pt x="3453892" y="780288"/>
                      <a:pt x="3451479" y="806577"/>
                      <a:pt x="3446780" y="836422"/>
                    </a:cubicBezTo>
                    <a:lnTo>
                      <a:pt x="3409569" y="1037717"/>
                    </a:lnTo>
                    <a:cubicBezTo>
                      <a:pt x="3403473" y="1066292"/>
                      <a:pt x="3398012" y="1086104"/>
                      <a:pt x="3393186" y="1096391"/>
                    </a:cubicBezTo>
                    <a:cubicBezTo>
                      <a:pt x="3388614" y="1106043"/>
                      <a:pt x="3379978" y="1116965"/>
                      <a:pt x="3367278" y="1128522"/>
                    </a:cubicBezTo>
                    <a:cubicBezTo>
                      <a:pt x="3334258" y="1158621"/>
                      <a:pt x="3326257" y="1167765"/>
                      <a:pt x="3323082" y="1172083"/>
                    </a:cubicBezTo>
                    <a:cubicBezTo>
                      <a:pt x="3317367" y="1179830"/>
                      <a:pt x="3313303" y="1192022"/>
                      <a:pt x="3309620" y="1215644"/>
                    </a:cubicBezTo>
                    <a:lnTo>
                      <a:pt x="3309112" y="1227582"/>
                    </a:lnTo>
                    <a:cubicBezTo>
                      <a:pt x="3309112" y="1242314"/>
                      <a:pt x="3312414" y="1255395"/>
                      <a:pt x="3318891" y="1266317"/>
                    </a:cubicBezTo>
                    <a:lnTo>
                      <a:pt x="3347974" y="1292860"/>
                    </a:lnTo>
                    <a:cubicBezTo>
                      <a:pt x="3381502" y="1310386"/>
                      <a:pt x="3450717" y="1319403"/>
                      <a:pt x="3553714" y="1319657"/>
                    </a:cubicBezTo>
                    <a:cubicBezTo>
                      <a:pt x="3596005" y="1319657"/>
                      <a:pt x="3633978" y="1317371"/>
                      <a:pt x="3666617" y="1312799"/>
                    </a:cubicBezTo>
                    <a:cubicBezTo>
                      <a:pt x="3699637" y="1308227"/>
                      <a:pt x="3728085" y="1301115"/>
                      <a:pt x="3751326" y="1291717"/>
                    </a:cubicBezTo>
                    <a:cubicBezTo>
                      <a:pt x="3800221" y="1272032"/>
                      <a:pt x="3828161" y="1241552"/>
                      <a:pt x="3834511" y="1201166"/>
                    </a:cubicBezTo>
                    <a:cubicBezTo>
                      <a:pt x="3835400" y="1195578"/>
                      <a:pt x="3835781" y="1190244"/>
                      <a:pt x="3835781" y="1175766"/>
                    </a:cubicBezTo>
                    <a:lnTo>
                      <a:pt x="3830955" y="1159764"/>
                    </a:lnTo>
                    <a:cubicBezTo>
                      <a:pt x="3814572" y="1122553"/>
                      <a:pt x="3805936" y="1093597"/>
                      <a:pt x="3805428" y="1073404"/>
                    </a:cubicBezTo>
                    <a:lnTo>
                      <a:pt x="3805428" y="1070864"/>
                    </a:lnTo>
                    <a:cubicBezTo>
                      <a:pt x="3805428" y="1047369"/>
                      <a:pt x="3812413" y="986536"/>
                      <a:pt x="3826002" y="890143"/>
                    </a:cubicBezTo>
                    <a:cubicBezTo>
                      <a:pt x="3841242" y="796798"/>
                      <a:pt x="3852926" y="738759"/>
                      <a:pt x="3860800" y="717931"/>
                    </a:cubicBezTo>
                    <a:cubicBezTo>
                      <a:pt x="3867150" y="701294"/>
                      <a:pt x="3877564" y="687324"/>
                      <a:pt x="3891407" y="676275"/>
                    </a:cubicBezTo>
                    <a:cubicBezTo>
                      <a:pt x="3904996" y="665480"/>
                      <a:pt x="3918966" y="660273"/>
                      <a:pt x="3934079" y="660273"/>
                    </a:cubicBezTo>
                    <a:cubicBezTo>
                      <a:pt x="3948811" y="660273"/>
                      <a:pt x="3959987" y="663956"/>
                      <a:pt x="3968115" y="671449"/>
                    </a:cubicBezTo>
                    <a:cubicBezTo>
                      <a:pt x="3976243" y="678942"/>
                      <a:pt x="3981831" y="691134"/>
                      <a:pt x="3984244" y="707390"/>
                    </a:cubicBezTo>
                    <a:lnTo>
                      <a:pt x="3985641" y="716026"/>
                    </a:lnTo>
                    <a:lnTo>
                      <a:pt x="3986403" y="739648"/>
                    </a:lnTo>
                    <a:cubicBezTo>
                      <a:pt x="3986403" y="771906"/>
                      <a:pt x="3981831" y="817372"/>
                      <a:pt x="3972814" y="874649"/>
                    </a:cubicBezTo>
                    <a:cubicBezTo>
                      <a:pt x="3945890" y="1046353"/>
                      <a:pt x="3924554" y="1101217"/>
                      <a:pt x="3911346" y="1117219"/>
                    </a:cubicBezTo>
                    <a:cubicBezTo>
                      <a:pt x="3888740" y="1145159"/>
                      <a:pt x="3875659" y="1162050"/>
                      <a:pt x="3871341" y="1168908"/>
                    </a:cubicBezTo>
                    <a:cubicBezTo>
                      <a:pt x="3866388" y="1176782"/>
                      <a:pt x="3862959" y="1187323"/>
                      <a:pt x="3860165" y="1205103"/>
                    </a:cubicBezTo>
                    <a:lnTo>
                      <a:pt x="3859784" y="1213104"/>
                    </a:lnTo>
                    <a:cubicBezTo>
                      <a:pt x="3859784" y="1245108"/>
                      <a:pt x="3880612" y="1271143"/>
                      <a:pt x="3921506" y="1290574"/>
                    </a:cubicBezTo>
                    <a:cubicBezTo>
                      <a:pt x="3942842" y="1300734"/>
                      <a:pt x="3968496" y="1308354"/>
                      <a:pt x="3997706" y="1313434"/>
                    </a:cubicBezTo>
                    <a:cubicBezTo>
                      <a:pt x="4026408" y="1318387"/>
                      <a:pt x="4059428" y="1320927"/>
                      <a:pt x="4095877" y="1320927"/>
                    </a:cubicBezTo>
                    <a:cubicBezTo>
                      <a:pt x="4136898" y="1320927"/>
                      <a:pt x="4173855" y="1318387"/>
                      <a:pt x="4205478" y="1313561"/>
                    </a:cubicBezTo>
                    <a:cubicBezTo>
                      <a:pt x="4237609" y="1308608"/>
                      <a:pt x="4265422" y="1300861"/>
                      <a:pt x="4288155" y="1290828"/>
                    </a:cubicBezTo>
                    <a:cubicBezTo>
                      <a:pt x="4335653" y="1269746"/>
                      <a:pt x="4363085" y="1237234"/>
                      <a:pt x="4370578" y="1189609"/>
                    </a:cubicBezTo>
                    <a:lnTo>
                      <a:pt x="4370959" y="1175131"/>
                    </a:lnTo>
                    <a:lnTo>
                      <a:pt x="4368419" y="1165098"/>
                    </a:lnTo>
                    <a:cubicBezTo>
                      <a:pt x="4366895" y="1160907"/>
                      <a:pt x="4363339" y="1152652"/>
                      <a:pt x="4349115" y="1128141"/>
                    </a:cubicBezTo>
                    <a:cubicBezTo>
                      <a:pt x="4337685" y="1108710"/>
                      <a:pt x="4331970" y="1086485"/>
                      <a:pt x="4331970" y="1062101"/>
                    </a:cubicBezTo>
                    <a:cubicBezTo>
                      <a:pt x="4331970" y="1053211"/>
                      <a:pt x="4332732" y="1043813"/>
                      <a:pt x="4335018" y="1028954"/>
                    </a:cubicBezTo>
                    <a:lnTo>
                      <a:pt x="4339209" y="1007237"/>
                    </a:lnTo>
                    <a:cubicBezTo>
                      <a:pt x="4343019" y="986028"/>
                      <a:pt x="4348988" y="949833"/>
                      <a:pt x="4356862" y="899668"/>
                    </a:cubicBezTo>
                    <a:cubicBezTo>
                      <a:pt x="4369308" y="820801"/>
                      <a:pt x="4377309" y="773049"/>
                      <a:pt x="4380865" y="757174"/>
                    </a:cubicBezTo>
                    <a:cubicBezTo>
                      <a:pt x="4389247" y="710311"/>
                      <a:pt x="4394835" y="678053"/>
                      <a:pt x="4397883" y="658749"/>
                    </a:cubicBezTo>
                    <a:lnTo>
                      <a:pt x="4403598" y="590550"/>
                    </a:lnTo>
                    <a:cubicBezTo>
                      <a:pt x="4403598" y="560705"/>
                      <a:pt x="4399788" y="533527"/>
                      <a:pt x="4392168" y="509905"/>
                    </a:cubicBezTo>
                    <a:cubicBezTo>
                      <a:pt x="4384421" y="485775"/>
                      <a:pt x="4372610" y="464566"/>
                      <a:pt x="4357116" y="446913"/>
                    </a:cubicBezTo>
                    <a:cubicBezTo>
                      <a:pt x="4337177" y="424053"/>
                      <a:pt x="4312666" y="406654"/>
                      <a:pt x="4284218" y="395224"/>
                    </a:cubicBezTo>
                    <a:cubicBezTo>
                      <a:pt x="4256151" y="383921"/>
                      <a:pt x="4223512" y="378206"/>
                      <a:pt x="4187317" y="378206"/>
                    </a:cubicBezTo>
                    <a:cubicBezTo>
                      <a:pt x="4141216" y="378206"/>
                      <a:pt x="4095496" y="388239"/>
                      <a:pt x="4051300" y="408178"/>
                    </a:cubicBezTo>
                    <a:cubicBezTo>
                      <a:pt x="4007485" y="427863"/>
                      <a:pt x="3963924" y="457835"/>
                      <a:pt x="3922014" y="497078"/>
                    </a:cubicBezTo>
                    <a:cubicBezTo>
                      <a:pt x="3896868" y="520573"/>
                      <a:pt x="3886454" y="527558"/>
                      <a:pt x="3882771" y="529590"/>
                    </a:cubicBezTo>
                    <a:cubicBezTo>
                      <a:pt x="3880612" y="527431"/>
                      <a:pt x="3875024" y="520192"/>
                      <a:pt x="3867404" y="497713"/>
                    </a:cubicBezTo>
                    <a:cubicBezTo>
                      <a:pt x="3854831" y="458216"/>
                      <a:pt x="3832987" y="428117"/>
                      <a:pt x="3802253" y="408051"/>
                    </a:cubicBezTo>
                    <a:cubicBezTo>
                      <a:pt x="3772027" y="388366"/>
                      <a:pt x="3732657" y="378333"/>
                      <a:pt x="3685413" y="378333"/>
                    </a:cubicBezTo>
                    <a:cubicBezTo>
                      <a:pt x="3637407" y="378333"/>
                      <a:pt x="3588131" y="389890"/>
                      <a:pt x="3539109" y="412623"/>
                    </a:cubicBezTo>
                    <a:cubicBezTo>
                      <a:pt x="3490214" y="435356"/>
                      <a:pt x="3447161" y="466471"/>
                      <a:pt x="3410966" y="505079"/>
                    </a:cubicBezTo>
                    <a:cubicBezTo>
                      <a:pt x="3400171" y="517017"/>
                      <a:pt x="3391027" y="526161"/>
                      <a:pt x="3375025" y="539242"/>
                    </a:cubicBezTo>
                    <a:lnTo>
                      <a:pt x="3367405" y="540131"/>
                    </a:lnTo>
                    <a:lnTo>
                      <a:pt x="3364992" y="536702"/>
                    </a:lnTo>
                    <a:lnTo>
                      <a:pt x="3363214" y="518160"/>
                    </a:lnTo>
                    <a:lnTo>
                      <a:pt x="3364865" y="505206"/>
                    </a:lnTo>
                    <a:cubicBezTo>
                      <a:pt x="3365754" y="499491"/>
                      <a:pt x="3367278" y="491744"/>
                      <a:pt x="3369310" y="481965"/>
                    </a:cubicBezTo>
                    <a:lnTo>
                      <a:pt x="3373374" y="455549"/>
                    </a:lnTo>
                    <a:lnTo>
                      <a:pt x="3374263" y="437515"/>
                    </a:lnTo>
                    <a:cubicBezTo>
                      <a:pt x="3374263" y="418846"/>
                      <a:pt x="3370453" y="404876"/>
                      <a:pt x="3362452" y="394716"/>
                    </a:cubicBezTo>
                    <a:cubicBezTo>
                      <a:pt x="3351784" y="381127"/>
                      <a:pt x="3336290" y="378206"/>
                      <a:pt x="3325114" y="378206"/>
                    </a:cubicBezTo>
                    <a:close/>
                    <a:moveTo>
                      <a:pt x="6591554" y="0"/>
                    </a:moveTo>
                    <a:lnTo>
                      <a:pt x="6568186" y="5969"/>
                    </a:lnTo>
                    <a:cubicBezTo>
                      <a:pt x="6530467" y="17780"/>
                      <a:pt x="6492113" y="25781"/>
                      <a:pt x="6453886" y="29591"/>
                    </a:cubicBezTo>
                    <a:cubicBezTo>
                      <a:pt x="6415278" y="33528"/>
                      <a:pt x="6353429" y="35433"/>
                      <a:pt x="6269990" y="35433"/>
                    </a:cubicBezTo>
                    <a:lnTo>
                      <a:pt x="5853811" y="35433"/>
                    </a:lnTo>
                    <a:cubicBezTo>
                      <a:pt x="5791708" y="35433"/>
                      <a:pt x="5750306" y="38227"/>
                      <a:pt x="5727065" y="44069"/>
                    </a:cubicBezTo>
                    <a:cubicBezTo>
                      <a:pt x="5707253" y="49530"/>
                      <a:pt x="5689981" y="60960"/>
                      <a:pt x="5675757" y="77978"/>
                    </a:cubicBezTo>
                    <a:cubicBezTo>
                      <a:pt x="5661787" y="94742"/>
                      <a:pt x="5652897" y="114173"/>
                      <a:pt x="5648579" y="142113"/>
                    </a:cubicBezTo>
                    <a:lnTo>
                      <a:pt x="5648071" y="153924"/>
                    </a:lnTo>
                    <a:cubicBezTo>
                      <a:pt x="5648071" y="185674"/>
                      <a:pt x="5663565" y="207899"/>
                      <a:pt x="5692902" y="218186"/>
                    </a:cubicBezTo>
                    <a:cubicBezTo>
                      <a:pt x="5716397" y="226187"/>
                      <a:pt x="5724271" y="231140"/>
                      <a:pt x="5726811" y="233299"/>
                    </a:cubicBezTo>
                    <a:lnTo>
                      <a:pt x="5729351" y="235458"/>
                    </a:lnTo>
                    <a:lnTo>
                      <a:pt x="5736717" y="252603"/>
                    </a:lnTo>
                    <a:cubicBezTo>
                      <a:pt x="5741416" y="270383"/>
                      <a:pt x="5743829" y="296545"/>
                      <a:pt x="5743829" y="330327"/>
                    </a:cubicBezTo>
                    <a:cubicBezTo>
                      <a:pt x="5743829" y="408432"/>
                      <a:pt x="5731002" y="529590"/>
                      <a:pt x="5705856" y="690499"/>
                    </a:cubicBezTo>
                    <a:cubicBezTo>
                      <a:pt x="5681726" y="844296"/>
                      <a:pt x="5653405" y="968121"/>
                      <a:pt x="5621528" y="1058545"/>
                    </a:cubicBezTo>
                    <a:cubicBezTo>
                      <a:pt x="5614162" y="1079500"/>
                      <a:pt x="5606161" y="1095375"/>
                      <a:pt x="5597525" y="1105662"/>
                    </a:cubicBezTo>
                    <a:cubicBezTo>
                      <a:pt x="5589143" y="1115695"/>
                      <a:pt x="5576824" y="1124458"/>
                      <a:pt x="5560949" y="1131570"/>
                    </a:cubicBezTo>
                    <a:cubicBezTo>
                      <a:pt x="5534279" y="1144397"/>
                      <a:pt x="5517134" y="1155065"/>
                      <a:pt x="5508244" y="1164082"/>
                    </a:cubicBezTo>
                    <a:cubicBezTo>
                      <a:pt x="5498592" y="1173988"/>
                      <a:pt x="5492369" y="1188593"/>
                      <a:pt x="5488178" y="1215263"/>
                    </a:cubicBezTo>
                    <a:lnTo>
                      <a:pt x="5487670" y="1227201"/>
                    </a:lnTo>
                    <a:cubicBezTo>
                      <a:pt x="5487670" y="1247394"/>
                      <a:pt x="5493893" y="1264158"/>
                      <a:pt x="5505958" y="1276985"/>
                    </a:cubicBezTo>
                    <a:cubicBezTo>
                      <a:pt x="5521325" y="1293114"/>
                      <a:pt x="5544693" y="1301242"/>
                      <a:pt x="5575554" y="1301242"/>
                    </a:cubicBezTo>
                    <a:lnTo>
                      <a:pt x="6261735" y="1301242"/>
                    </a:lnTo>
                    <a:cubicBezTo>
                      <a:pt x="6318250" y="1303020"/>
                      <a:pt x="6363335" y="1307592"/>
                      <a:pt x="6396101" y="1314704"/>
                    </a:cubicBezTo>
                    <a:cubicBezTo>
                      <a:pt x="6415913" y="1318514"/>
                      <a:pt x="6431026" y="1320419"/>
                      <a:pt x="6442075" y="1320419"/>
                    </a:cubicBezTo>
                    <a:cubicBezTo>
                      <a:pt x="6457061" y="1320419"/>
                      <a:pt x="6470523" y="1316101"/>
                      <a:pt x="6481826" y="1307465"/>
                    </a:cubicBezTo>
                    <a:cubicBezTo>
                      <a:pt x="6491986" y="1299718"/>
                      <a:pt x="6504940" y="1285494"/>
                      <a:pt x="6521577" y="1263523"/>
                    </a:cubicBezTo>
                    <a:cubicBezTo>
                      <a:pt x="6552819" y="1220597"/>
                      <a:pt x="6581648" y="1170940"/>
                      <a:pt x="6607175" y="1115949"/>
                    </a:cubicBezTo>
                    <a:cubicBezTo>
                      <a:pt x="6632829" y="1060577"/>
                      <a:pt x="6648831" y="1013587"/>
                      <a:pt x="6656451" y="965200"/>
                    </a:cubicBezTo>
                    <a:lnTo>
                      <a:pt x="6657340" y="944499"/>
                    </a:lnTo>
                    <a:cubicBezTo>
                      <a:pt x="6657340" y="922274"/>
                      <a:pt x="6653022" y="902335"/>
                      <a:pt x="6644386" y="885571"/>
                    </a:cubicBezTo>
                    <a:cubicBezTo>
                      <a:pt x="6637782" y="872617"/>
                      <a:pt x="6629146" y="862711"/>
                      <a:pt x="6618859" y="855980"/>
                    </a:cubicBezTo>
                    <a:lnTo>
                      <a:pt x="6582410" y="845693"/>
                    </a:lnTo>
                    <a:cubicBezTo>
                      <a:pt x="6560058" y="845693"/>
                      <a:pt x="6540500" y="852805"/>
                      <a:pt x="6524244" y="866902"/>
                    </a:cubicBezTo>
                    <a:cubicBezTo>
                      <a:pt x="6509004" y="880110"/>
                      <a:pt x="6491224" y="904240"/>
                      <a:pt x="6469634" y="940943"/>
                    </a:cubicBezTo>
                    <a:cubicBezTo>
                      <a:pt x="6452362" y="970661"/>
                      <a:pt x="6433947" y="995934"/>
                      <a:pt x="6414643" y="1016381"/>
                    </a:cubicBezTo>
                    <a:cubicBezTo>
                      <a:pt x="6395593" y="1036447"/>
                      <a:pt x="6375273" y="1052195"/>
                      <a:pt x="6354318" y="1063244"/>
                    </a:cubicBezTo>
                    <a:cubicBezTo>
                      <a:pt x="6311646" y="1085596"/>
                      <a:pt x="6250051" y="1096899"/>
                      <a:pt x="6171438" y="1096899"/>
                    </a:cubicBezTo>
                    <a:cubicBezTo>
                      <a:pt x="6120638" y="1096899"/>
                      <a:pt x="6084697" y="1093597"/>
                      <a:pt x="6064758" y="1086993"/>
                    </a:cubicBezTo>
                    <a:cubicBezTo>
                      <a:pt x="6043041" y="1079881"/>
                      <a:pt x="6039612" y="1068070"/>
                      <a:pt x="6038977" y="1059815"/>
                    </a:cubicBezTo>
                    <a:lnTo>
                      <a:pt x="6038596" y="1055624"/>
                    </a:lnTo>
                    <a:lnTo>
                      <a:pt x="6038342" y="1043940"/>
                    </a:lnTo>
                    <a:cubicBezTo>
                      <a:pt x="6038342" y="1027811"/>
                      <a:pt x="6039612" y="1003681"/>
                      <a:pt x="6042152" y="972312"/>
                    </a:cubicBezTo>
                    <a:cubicBezTo>
                      <a:pt x="6045708" y="927608"/>
                      <a:pt x="6049772" y="890778"/>
                      <a:pt x="6054090" y="862711"/>
                    </a:cubicBezTo>
                    <a:cubicBezTo>
                      <a:pt x="6061075" y="818007"/>
                      <a:pt x="6069965" y="787400"/>
                      <a:pt x="6080633" y="771652"/>
                    </a:cubicBezTo>
                    <a:cubicBezTo>
                      <a:pt x="6089904" y="757809"/>
                      <a:pt x="6104255" y="751078"/>
                      <a:pt x="6124321" y="751078"/>
                    </a:cubicBezTo>
                    <a:cubicBezTo>
                      <a:pt x="6150991" y="751078"/>
                      <a:pt x="6171057" y="757809"/>
                      <a:pt x="6183630" y="771017"/>
                    </a:cubicBezTo>
                    <a:cubicBezTo>
                      <a:pt x="6196457" y="784352"/>
                      <a:pt x="6202934" y="805434"/>
                      <a:pt x="6202934" y="835787"/>
                    </a:cubicBezTo>
                    <a:lnTo>
                      <a:pt x="6202807" y="841248"/>
                    </a:lnTo>
                    <a:lnTo>
                      <a:pt x="6202426" y="848868"/>
                    </a:lnTo>
                    <a:lnTo>
                      <a:pt x="6202299" y="861568"/>
                    </a:lnTo>
                    <a:cubicBezTo>
                      <a:pt x="6202299" y="886460"/>
                      <a:pt x="6204712" y="902843"/>
                      <a:pt x="6209919" y="913130"/>
                    </a:cubicBezTo>
                    <a:cubicBezTo>
                      <a:pt x="6213856" y="921004"/>
                      <a:pt x="6220206" y="926846"/>
                      <a:pt x="6236335" y="934085"/>
                    </a:cubicBezTo>
                    <a:lnTo>
                      <a:pt x="6256401" y="935736"/>
                    </a:lnTo>
                    <a:cubicBezTo>
                      <a:pt x="6290564" y="935736"/>
                      <a:pt x="6319012" y="916940"/>
                      <a:pt x="6341110" y="879729"/>
                    </a:cubicBezTo>
                    <a:cubicBezTo>
                      <a:pt x="6359525" y="848487"/>
                      <a:pt x="6375400" y="812419"/>
                      <a:pt x="6388354" y="772541"/>
                    </a:cubicBezTo>
                    <a:cubicBezTo>
                      <a:pt x="6401308" y="732917"/>
                      <a:pt x="6411722" y="688213"/>
                      <a:pt x="6419215" y="639953"/>
                    </a:cubicBezTo>
                    <a:cubicBezTo>
                      <a:pt x="6426200" y="595884"/>
                      <a:pt x="6429629" y="552831"/>
                      <a:pt x="6429629" y="506857"/>
                    </a:cubicBezTo>
                    <a:lnTo>
                      <a:pt x="6429502" y="498221"/>
                    </a:lnTo>
                    <a:cubicBezTo>
                      <a:pt x="6428613" y="451358"/>
                      <a:pt x="6423660" y="419227"/>
                      <a:pt x="6414135" y="399796"/>
                    </a:cubicBezTo>
                    <a:cubicBezTo>
                      <a:pt x="6414135" y="399796"/>
                      <a:pt x="6414135" y="399669"/>
                      <a:pt x="6414008" y="399669"/>
                    </a:cubicBezTo>
                    <a:lnTo>
                      <a:pt x="6388354" y="368554"/>
                    </a:lnTo>
                    <a:cubicBezTo>
                      <a:pt x="6377813" y="361188"/>
                      <a:pt x="6365621" y="357505"/>
                      <a:pt x="6352032" y="357505"/>
                    </a:cubicBezTo>
                    <a:cubicBezTo>
                      <a:pt x="6334125" y="357505"/>
                      <a:pt x="6317361" y="363855"/>
                      <a:pt x="6302121" y="376555"/>
                    </a:cubicBezTo>
                    <a:cubicBezTo>
                      <a:pt x="6288405" y="387350"/>
                      <a:pt x="6277991" y="400304"/>
                      <a:pt x="6271133" y="415036"/>
                    </a:cubicBezTo>
                    <a:cubicBezTo>
                      <a:pt x="6264656" y="428879"/>
                      <a:pt x="6256909" y="453263"/>
                      <a:pt x="6247257" y="489458"/>
                    </a:cubicBezTo>
                    <a:cubicBezTo>
                      <a:pt x="6240907" y="514223"/>
                      <a:pt x="6232652" y="531241"/>
                      <a:pt x="6222619" y="540258"/>
                    </a:cubicBezTo>
                    <a:cubicBezTo>
                      <a:pt x="6213094" y="548767"/>
                      <a:pt x="6198362" y="553085"/>
                      <a:pt x="6178804" y="553085"/>
                    </a:cubicBezTo>
                    <a:cubicBezTo>
                      <a:pt x="6156579" y="553085"/>
                      <a:pt x="6138672" y="552069"/>
                      <a:pt x="6109716" y="547497"/>
                    </a:cubicBezTo>
                    <a:lnTo>
                      <a:pt x="6104128" y="543179"/>
                    </a:lnTo>
                    <a:cubicBezTo>
                      <a:pt x="6102985" y="542163"/>
                      <a:pt x="6099175" y="537210"/>
                      <a:pt x="6099175" y="510540"/>
                    </a:cubicBezTo>
                    <a:lnTo>
                      <a:pt x="6102223" y="486156"/>
                    </a:lnTo>
                    <a:cubicBezTo>
                      <a:pt x="6116574" y="394716"/>
                      <a:pt x="6126353" y="337058"/>
                      <a:pt x="6131052" y="314960"/>
                    </a:cubicBezTo>
                    <a:cubicBezTo>
                      <a:pt x="6135624" y="294132"/>
                      <a:pt x="6141974" y="277622"/>
                      <a:pt x="6150102" y="265557"/>
                    </a:cubicBezTo>
                    <a:cubicBezTo>
                      <a:pt x="6157214" y="255524"/>
                      <a:pt x="6169406" y="247650"/>
                      <a:pt x="6186551" y="242316"/>
                    </a:cubicBezTo>
                    <a:cubicBezTo>
                      <a:pt x="6205093" y="236474"/>
                      <a:pt x="6229604" y="233553"/>
                      <a:pt x="6259322" y="233553"/>
                    </a:cubicBezTo>
                    <a:cubicBezTo>
                      <a:pt x="6340475" y="233553"/>
                      <a:pt x="6398133" y="240157"/>
                      <a:pt x="6430899" y="253111"/>
                    </a:cubicBezTo>
                    <a:cubicBezTo>
                      <a:pt x="6446393" y="259207"/>
                      <a:pt x="6459982" y="268605"/>
                      <a:pt x="6471666" y="280797"/>
                    </a:cubicBezTo>
                    <a:lnTo>
                      <a:pt x="6501638" y="328041"/>
                    </a:lnTo>
                    <a:cubicBezTo>
                      <a:pt x="6514719" y="358394"/>
                      <a:pt x="6525895" y="377698"/>
                      <a:pt x="6535928" y="387096"/>
                    </a:cubicBezTo>
                    <a:cubicBezTo>
                      <a:pt x="6546977" y="397510"/>
                      <a:pt x="6563106" y="402717"/>
                      <a:pt x="6584061" y="402717"/>
                    </a:cubicBezTo>
                    <a:cubicBezTo>
                      <a:pt x="6613779" y="402717"/>
                      <a:pt x="6639306" y="389763"/>
                      <a:pt x="6660007" y="364109"/>
                    </a:cubicBezTo>
                    <a:cubicBezTo>
                      <a:pt x="6679692" y="339852"/>
                      <a:pt x="6693027" y="306451"/>
                      <a:pt x="6699504" y="265176"/>
                    </a:cubicBezTo>
                    <a:lnTo>
                      <a:pt x="6705473" y="193294"/>
                    </a:lnTo>
                    <a:cubicBezTo>
                      <a:pt x="6705473" y="142875"/>
                      <a:pt x="6695694" y="97282"/>
                      <a:pt x="6676517" y="57912"/>
                    </a:cubicBezTo>
                    <a:cubicBezTo>
                      <a:pt x="6667627" y="39243"/>
                      <a:pt x="6656705" y="24892"/>
                      <a:pt x="6644132" y="15367"/>
                    </a:cubicBezTo>
                    <a:cubicBezTo>
                      <a:pt x="6630924" y="5207"/>
                      <a:pt x="6615684" y="127"/>
                      <a:pt x="6591300" y="127"/>
                    </a:cubicBezTo>
                    <a:close/>
                    <a:moveTo>
                      <a:pt x="1417955" y="10033"/>
                    </a:moveTo>
                    <a:cubicBezTo>
                      <a:pt x="1375156" y="10033"/>
                      <a:pt x="1331595" y="14986"/>
                      <a:pt x="1288542" y="24892"/>
                    </a:cubicBezTo>
                    <a:cubicBezTo>
                      <a:pt x="1245489" y="34798"/>
                      <a:pt x="1201801" y="49657"/>
                      <a:pt x="1158494" y="69342"/>
                    </a:cubicBezTo>
                    <a:cubicBezTo>
                      <a:pt x="1101852" y="94996"/>
                      <a:pt x="1048512" y="127000"/>
                      <a:pt x="999998" y="164211"/>
                    </a:cubicBezTo>
                    <a:cubicBezTo>
                      <a:pt x="951484" y="201422"/>
                      <a:pt x="906399" y="244983"/>
                      <a:pt x="866140" y="293624"/>
                    </a:cubicBezTo>
                    <a:cubicBezTo>
                      <a:pt x="819658" y="349631"/>
                      <a:pt x="781685" y="409575"/>
                      <a:pt x="753110" y="471551"/>
                    </a:cubicBezTo>
                    <a:cubicBezTo>
                      <a:pt x="724535" y="533527"/>
                      <a:pt x="704596" y="599694"/>
                      <a:pt x="693928" y="667766"/>
                    </a:cubicBezTo>
                    <a:lnTo>
                      <a:pt x="685673" y="772033"/>
                    </a:lnTo>
                    <a:cubicBezTo>
                      <a:pt x="685673" y="812165"/>
                      <a:pt x="689483" y="852424"/>
                      <a:pt x="697103" y="891413"/>
                    </a:cubicBezTo>
                    <a:lnTo>
                      <a:pt x="731520" y="1006983"/>
                    </a:lnTo>
                    <a:cubicBezTo>
                      <a:pt x="753618" y="1062609"/>
                      <a:pt x="782828" y="1111758"/>
                      <a:pt x="818261" y="1153033"/>
                    </a:cubicBezTo>
                    <a:cubicBezTo>
                      <a:pt x="853694" y="1194308"/>
                      <a:pt x="896747" y="1229106"/>
                      <a:pt x="945769" y="1256030"/>
                    </a:cubicBezTo>
                    <a:cubicBezTo>
                      <a:pt x="987679" y="1279144"/>
                      <a:pt x="1031240" y="1296670"/>
                      <a:pt x="1075055" y="1308354"/>
                    </a:cubicBezTo>
                    <a:cubicBezTo>
                      <a:pt x="1118870" y="1320038"/>
                      <a:pt x="1164590" y="1325880"/>
                      <a:pt x="1210437" y="1325880"/>
                    </a:cubicBezTo>
                    <a:cubicBezTo>
                      <a:pt x="1254379" y="1325880"/>
                      <a:pt x="1298956" y="1320292"/>
                      <a:pt x="1343025" y="1309370"/>
                    </a:cubicBezTo>
                    <a:cubicBezTo>
                      <a:pt x="1387094" y="1298448"/>
                      <a:pt x="1431417" y="1281811"/>
                      <a:pt x="1475359" y="1260094"/>
                    </a:cubicBezTo>
                    <a:cubicBezTo>
                      <a:pt x="1511046" y="1242441"/>
                      <a:pt x="1539367" y="1231519"/>
                      <a:pt x="1559560" y="1227455"/>
                    </a:cubicBezTo>
                    <a:cubicBezTo>
                      <a:pt x="1598676" y="1219073"/>
                      <a:pt x="1624711" y="1209421"/>
                      <a:pt x="1639443" y="1197737"/>
                    </a:cubicBezTo>
                    <a:cubicBezTo>
                      <a:pt x="1670685" y="1172083"/>
                      <a:pt x="1699895" y="1136396"/>
                      <a:pt x="1726311" y="1091692"/>
                    </a:cubicBezTo>
                    <a:cubicBezTo>
                      <a:pt x="1752727" y="1046988"/>
                      <a:pt x="1768983" y="1005713"/>
                      <a:pt x="1776095" y="960247"/>
                    </a:cubicBezTo>
                    <a:lnTo>
                      <a:pt x="1776857" y="943610"/>
                    </a:lnTo>
                    <a:cubicBezTo>
                      <a:pt x="1776857" y="923798"/>
                      <a:pt x="1772666" y="905764"/>
                      <a:pt x="1764411" y="890270"/>
                    </a:cubicBezTo>
                    <a:cubicBezTo>
                      <a:pt x="1758315" y="878713"/>
                      <a:pt x="1750568" y="869696"/>
                      <a:pt x="1732280" y="857377"/>
                    </a:cubicBezTo>
                    <a:lnTo>
                      <a:pt x="1709674" y="854202"/>
                    </a:lnTo>
                    <a:cubicBezTo>
                      <a:pt x="1693164" y="854202"/>
                      <a:pt x="1672971" y="865632"/>
                      <a:pt x="1646047" y="890270"/>
                    </a:cubicBezTo>
                    <a:cubicBezTo>
                      <a:pt x="1619631" y="915035"/>
                      <a:pt x="1583944" y="935609"/>
                      <a:pt x="1540256" y="951357"/>
                    </a:cubicBezTo>
                    <a:cubicBezTo>
                      <a:pt x="1496314" y="967232"/>
                      <a:pt x="1452753" y="975233"/>
                      <a:pt x="1410589" y="975233"/>
                    </a:cubicBezTo>
                    <a:cubicBezTo>
                      <a:pt x="1382141" y="975233"/>
                      <a:pt x="1355598" y="971677"/>
                      <a:pt x="1331722" y="964819"/>
                    </a:cubicBezTo>
                    <a:cubicBezTo>
                      <a:pt x="1308100" y="957961"/>
                      <a:pt x="1286256" y="947674"/>
                      <a:pt x="1266952" y="933958"/>
                    </a:cubicBezTo>
                    <a:cubicBezTo>
                      <a:pt x="1247648" y="920242"/>
                      <a:pt x="1230122" y="902970"/>
                      <a:pt x="1215009" y="882396"/>
                    </a:cubicBezTo>
                    <a:cubicBezTo>
                      <a:pt x="1199769" y="861568"/>
                      <a:pt x="1186434" y="836930"/>
                      <a:pt x="1175512" y="809117"/>
                    </a:cubicBezTo>
                    <a:lnTo>
                      <a:pt x="1151001" y="721233"/>
                    </a:lnTo>
                    <a:cubicBezTo>
                      <a:pt x="1145540" y="691007"/>
                      <a:pt x="1142873" y="659384"/>
                      <a:pt x="1142873" y="627253"/>
                    </a:cubicBezTo>
                    <a:lnTo>
                      <a:pt x="1150747" y="528955"/>
                    </a:lnTo>
                    <a:cubicBezTo>
                      <a:pt x="1156462" y="492252"/>
                      <a:pt x="1165733" y="458851"/>
                      <a:pt x="1178179" y="429641"/>
                    </a:cubicBezTo>
                    <a:cubicBezTo>
                      <a:pt x="1190498" y="400685"/>
                      <a:pt x="1206373" y="375158"/>
                      <a:pt x="1225296" y="353695"/>
                    </a:cubicBezTo>
                    <a:cubicBezTo>
                      <a:pt x="1243965" y="332486"/>
                      <a:pt x="1264666" y="316357"/>
                      <a:pt x="1286891" y="305816"/>
                    </a:cubicBezTo>
                    <a:cubicBezTo>
                      <a:pt x="1309116" y="295275"/>
                      <a:pt x="1333246" y="290068"/>
                      <a:pt x="1359154" y="290068"/>
                    </a:cubicBezTo>
                    <a:cubicBezTo>
                      <a:pt x="1386078" y="290068"/>
                      <a:pt x="1411986" y="294894"/>
                      <a:pt x="1436243" y="304673"/>
                    </a:cubicBezTo>
                    <a:cubicBezTo>
                      <a:pt x="1460500" y="314452"/>
                      <a:pt x="1483868" y="329184"/>
                      <a:pt x="1505712" y="348869"/>
                    </a:cubicBezTo>
                    <a:lnTo>
                      <a:pt x="1547622" y="402463"/>
                    </a:lnTo>
                    <a:cubicBezTo>
                      <a:pt x="1558544" y="422656"/>
                      <a:pt x="1571879" y="456692"/>
                      <a:pt x="1587246" y="503682"/>
                    </a:cubicBezTo>
                    <a:cubicBezTo>
                      <a:pt x="1598930" y="540131"/>
                      <a:pt x="1612773" y="565150"/>
                      <a:pt x="1629791" y="580136"/>
                    </a:cubicBezTo>
                    <a:cubicBezTo>
                      <a:pt x="1647190" y="595376"/>
                      <a:pt x="1671447" y="603123"/>
                      <a:pt x="1701927" y="603123"/>
                    </a:cubicBezTo>
                    <a:cubicBezTo>
                      <a:pt x="1734439" y="603123"/>
                      <a:pt x="1765681" y="593217"/>
                      <a:pt x="1794764" y="573786"/>
                    </a:cubicBezTo>
                    <a:cubicBezTo>
                      <a:pt x="1821307" y="555879"/>
                      <a:pt x="1842897" y="532384"/>
                      <a:pt x="1859153" y="504063"/>
                    </a:cubicBezTo>
                    <a:cubicBezTo>
                      <a:pt x="1875282" y="476123"/>
                      <a:pt x="1886458" y="442595"/>
                      <a:pt x="1892427" y="404622"/>
                    </a:cubicBezTo>
                    <a:lnTo>
                      <a:pt x="1899666" y="317246"/>
                    </a:lnTo>
                    <a:cubicBezTo>
                      <a:pt x="1899666" y="282702"/>
                      <a:pt x="1895856" y="249809"/>
                      <a:pt x="1888363" y="219583"/>
                    </a:cubicBezTo>
                    <a:cubicBezTo>
                      <a:pt x="1880870" y="189230"/>
                      <a:pt x="1869440" y="160655"/>
                      <a:pt x="1854454" y="134747"/>
                    </a:cubicBezTo>
                    <a:cubicBezTo>
                      <a:pt x="1845310" y="118491"/>
                      <a:pt x="1834134" y="106172"/>
                      <a:pt x="1821434" y="97790"/>
                    </a:cubicBezTo>
                    <a:cubicBezTo>
                      <a:pt x="1808353" y="89154"/>
                      <a:pt x="1793367" y="84836"/>
                      <a:pt x="1767332" y="84836"/>
                    </a:cubicBezTo>
                    <a:lnTo>
                      <a:pt x="1750187" y="87884"/>
                    </a:lnTo>
                    <a:cubicBezTo>
                      <a:pt x="1723517" y="94361"/>
                      <a:pt x="1710817" y="95758"/>
                      <a:pt x="1704848" y="95758"/>
                    </a:cubicBezTo>
                    <a:cubicBezTo>
                      <a:pt x="1698498" y="95758"/>
                      <a:pt x="1681988" y="92456"/>
                      <a:pt x="1643126" y="70104"/>
                    </a:cubicBezTo>
                    <a:cubicBezTo>
                      <a:pt x="1608709" y="50292"/>
                      <a:pt x="1572260" y="35179"/>
                      <a:pt x="1534922" y="25273"/>
                    </a:cubicBezTo>
                    <a:cubicBezTo>
                      <a:pt x="1497584" y="15367"/>
                      <a:pt x="1458214" y="10033"/>
                      <a:pt x="1417955" y="10033"/>
                    </a:cubicBezTo>
                    <a:close/>
                    <a:moveTo>
                      <a:pt x="2437384" y="370205"/>
                    </a:moveTo>
                    <a:lnTo>
                      <a:pt x="2331339" y="379349"/>
                    </a:lnTo>
                    <a:cubicBezTo>
                      <a:pt x="2297049" y="385445"/>
                      <a:pt x="2263013" y="394716"/>
                      <a:pt x="2230501" y="406908"/>
                    </a:cubicBezTo>
                    <a:lnTo>
                      <a:pt x="2134997" y="452755"/>
                    </a:lnTo>
                    <a:cubicBezTo>
                      <a:pt x="2104263" y="470916"/>
                      <a:pt x="2074037" y="492506"/>
                      <a:pt x="2045081" y="516763"/>
                    </a:cubicBezTo>
                    <a:lnTo>
                      <a:pt x="1969770" y="591439"/>
                    </a:lnTo>
                    <a:cubicBezTo>
                      <a:pt x="1947545" y="617855"/>
                      <a:pt x="1927733" y="646430"/>
                      <a:pt x="1910969" y="676148"/>
                    </a:cubicBezTo>
                    <a:lnTo>
                      <a:pt x="1868805" y="770890"/>
                    </a:lnTo>
                    <a:cubicBezTo>
                      <a:pt x="1857629" y="803910"/>
                      <a:pt x="1848993" y="839089"/>
                      <a:pt x="1843278" y="875284"/>
                    </a:cubicBezTo>
                    <a:lnTo>
                      <a:pt x="1835912" y="964311"/>
                    </a:lnTo>
                    <a:cubicBezTo>
                      <a:pt x="1835912" y="1010031"/>
                      <a:pt x="1842389" y="1052957"/>
                      <a:pt x="1855216" y="1091565"/>
                    </a:cubicBezTo>
                    <a:cubicBezTo>
                      <a:pt x="1868043" y="1130427"/>
                      <a:pt x="1887601" y="1166114"/>
                      <a:pt x="1913255" y="1197737"/>
                    </a:cubicBezTo>
                    <a:lnTo>
                      <a:pt x="1971421" y="1253871"/>
                    </a:lnTo>
                    <a:cubicBezTo>
                      <a:pt x="1992757" y="1269873"/>
                      <a:pt x="2016379" y="1283335"/>
                      <a:pt x="2041652" y="1294003"/>
                    </a:cubicBezTo>
                    <a:lnTo>
                      <a:pt x="2123440" y="1318006"/>
                    </a:lnTo>
                    <a:lnTo>
                      <a:pt x="2216531" y="1325880"/>
                    </a:lnTo>
                    <a:cubicBezTo>
                      <a:pt x="2283714" y="1325880"/>
                      <a:pt x="2349881" y="1314577"/>
                      <a:pt x="2413000" y="1292225"/>
                    </a:cubicBezTo>
                    <a:cubicBezTo>
                      <a:pt x="2475992" y="1269873"/>
                      <a:pt x="2537841" y="1236091"/>
                      <a:pt x="2596769" y="1191514"/>
                    </a:cubicBezTo>
                    <a:lnTo>
                      <a:pt x="2680208" y="1117346"/>
                    </a:lnTo>
                    <a:cubicBezTo>
                      <a:pt x="2704719" y="1091438"/>
                      <a:pt x="2726436" y="1063752"/>
                      <a:pt x="2744597" y="1035304"/>
                    </a:cubicBezTo>
                    <a:lnTo>
                      <a:pt x="2789682" y="945515"/>
                    </a:lnTo>
                    <a:cubicBezTo>
                      <a:pt x="2801366" y="914400"/>
                      <a:pt x="2810002" y="881634"/>
                      <a:pt x="2815336" y="848106"/>
                    </a:cubicBezTo>
                    <a:lnTo>
                      <a:pt x="2821559" y="770001"/>
                    </a:lnTo>
                    <a:cubicBezTo>
                      <a:pt x="2821559" y="720852"/>
                      <a:pt x="2813812" y="672465"/>
                      <a:pt x="2798699" y="625983"/>
                    </a:cubicBezTo>
                    <a:cubicBezTo>
                      <a:pt x="2787396" y="592074"/>
                      <a:pt x="2772664" y="560959"/>
                      <a:pt x="2755011" y="533400"/>
                    </a:cubicBezTo>
                    <a:cubicBezTo>
                      <a:pt x="2737358" y="505841"/>
                      <a:pt x="2715895" y="480949"/>
                      <a:pt x="2691765" y="459613"/>
                    </a:cubicBezTo>
                    <a:cubicBezTo>
                      <a:pt x="2657983" y="429895"/>
                      <a:pt x="2619375" y="407289"/>
                      <a:pt x="2577084" y="392430"/>
                    </a:cubicBezTo>
                    <a:cubicBezTo>
                      <a:pt x="2534920" y="377698"/>
                      <a:pt x="2487930" y="370205"/>
                      <a:pt x="2437384" y="370205"/>
                    </a:cubicBezTo>
                    <a:close/>
                    <a:moveTo>
                      <a:pt x="9656318" y="227330"/>
                    </a:moveTo>
                    <a:cubicBezTo>
                      <a:pt x="9594597" y="227330"/>
                      <a:pt x="9535541" y="238379"/>
                      <a:pt x="9480677" y="260223"/>
                    </a:cubicBezTo>
                    <a:cubicBezTo>
                      <a:pt x="9425813" y="282067"/>
                      <a:pt x="9373870" y="315214"/>
                      <a:pt x="9326118" y="358648"/>
                    </a:cubicBezTo>
                    <a:cubicBezTo>
                      <a:pt x="9299067" y="383159"/>
                      <a:pt x="9274302" y="410337"/>
                      <a:pt x="9252331" y="439420"/>
                    </a:cubicBezTo>
                    <a:lnTo>
                      <a:pt x="9193785" y="534035"/>
                    </a:lnTo>
                    <a:cubicBezTo>
                      <a:pt x="9176893" y="567690"/>
                      <a:pt x="9162415" y="604139"/>
                      <a:pt x="9150731" y="642366"/>
                    </a:cubicBezTo>
                    <a:lnTo>
                      <a:pt x="9122918" y="764032"/>
                    </a:lnTo>
                    <a:cubicBezTo>
                      <a:pt x="9116187" y="807085"/>
                      <a:pt x="9112758" y="848614"/>
                      <a:pt x="9112758" y="887476"/>
                    </a:cubicBezTo>
                    <a:cubicBezTo>
                      <a:pt x="9112758" y="947420"/>
                      <a:pt x="9120887" y="1003173"/>
                      <a:pt x="9137015" y="1053084"/>
                    </a:cubicBezTo>
                    <a:cubicBezTo>
                      <a:pt x="9153144" y="1103376"/>
                      <a:pt x="9177782" y="1149096"/>
                      <a:pt x="9210040" y="1189228"/>
                    </a:cubicBezTo>
                    <a:lnTo>
                      <a:pt x="9269350" y="1248791"/>
                    </a:lnTo>
                    <a:cubicBezTo>
                      <a:pt x="9290686" y="1265809"/>
                      <a:pt x="9313926" y="1280160"/>
                      <a:pt x="9338564" y="1291590"/>
                    </a:cubicBezTo>
                    <a:lnTo>
                      <a:pt x="9417177" y="1317244"/>
                    </a:lnTo>
                    <a:lnTo>
                      <a:pt x="9504807" y="1325753"/>
                    </a:lnTo>
                    <a:cubicBezTo>
                      <a:pt x="9560306" y="1325753"/>
                      <a:pt x="9615043" y="1315466"/>
                      <a:pt x="9667622" y="1295400"/>
                    </a:cubicBezTo>
                    <a:cubicBezTo>
                      <a:pt x="9719945" y="1275334"/>
                      <a:pt x="9771507" y="1244854"/>
                      <a:pt x="9820911" y="1204722"/>
                    </a:cubicBezTo>
                    <a:lnTo>
                      <a:pt x="9908160" y="1119886"/>
                    </a:lnTo>
                    <a:cubicBezTo>
                      <a:pt x="9933940" y="1089914"/>
                      <a:pt x="9956800" y="1057529"/>
                      <a:pt x="9976104" y="1023747"/>
                    </a:cubicBezTo>
                    <a:lnTo>
                      <a:pt x="10024745" y="916305"/>
                    </a:lnTo>
                    <a:cubicBezTo>
                      <a:pt x="10037700" y="878840"/>
                      <a:pt x="10047478" y="838962"/>
                      <a:pt x="10053955" y="797814"/>
                    </a:cubicBezTo>
                    <a:lnTo>
                      <a:pt x="10062337" y="693293"/>
                    </a:lnTo>
                    <a:cubicBezTo>
                      <a:pt x="10062337" y="640842"/>
                      <a:pt x="10055606" y="589407"/>
                      <a:pt x="10042272" y="540893"/>
                    </a:cubicBezTo>
                    <a:cubicBezTo>
                      <a:pt x="10027539" y="485775"/>
                      <a:pt x="10005314" y="436753"/>
                      <a:pt x="9976358" y="395224"/>
                    </a:cubicBezTo>
                    <a:cubicBezTo>
                      <a:pt x="9947275" y="353441"/>
                      <a:pt x="9910573" y="318135"/>
                      <a:pt x="9867392" y="290068"/>
                    </a:cubicBezTo>
                    <a:cubicBezTo>
                      <a:pt x="9835515" y="269240"/>
                      <a:pt x="9801606" y="253365"/>
                      <a:pt x="9766554" y="242951"/>
                    </a:cubicBezTo>
                    <a:cubicBezTo>
                      <a:pt x="9731502" y="232537"/>
                      <a:pt x="9694545" y="227203"/>
                      <a:pt x="9656573" y="227203"/>
                    </a:cubicBezTo>
                    <a:close/>
                    <a:moveTo>
                      <a:pt x="8696199" y="233553"/>
                    </a:moveTo>
                    <a:cubicBezTo>
                      <a:pt x="8660130" y="233553"/>
                      <a:pt x="8624062" y="236601"/>
                      <a:pt x="8588629" y="242570"/>
                    </a:cubicBezTo>
                    <a:lnTo>
                      <a:pt x="8483219" y="269494"/>
                    </a:lnTo>
                    <a:cubicBezTo>
                      <a:pt x="8414131" y="293243"/>
                      <a:pt x="8345424" y="329438"/>
                      <a:pt x="8279003" y="376936"/>
                    </a:cubicBezTo>
                    <a:cubicBezTo>
                      <a:pt x="8242300" y="404114"/>
                      <a:pt x="8211186" y="433451"/>
                      <a:pt x="8186548" y="464185"/>
                    </a:cubicBezTo>
                    <a:lnTo>
                      <a:pt x="8156702" y="508762"/>
                    </a:lnTo>
                    <a:cubicBezTo>
                      <a:pt x="8149210" y="523240"/>
                      <a:pt x="8144256" y="537337"/>
                      <a:pt x="8141336" y="555879"/>
                    </a:cubicBezTo>
                    <a:lnTo>
                      <a:pt x="8140954" y="566674"/>
                    </a:lnTo>
                    <a:cubicBezTo>
                      <a:pt x="8140954" y="590042"/>
                      <a:pt x="8149210" y="612140"/>
                      <a:pt x="8165465" y="632206"/>
                    </a:cubicBezTo>
                    <a:cubicBezTo>
                      <a:pt x="8185658" y="657225"/>
                      <a:pt x="8210677" y="669925"/>
                      <a:pt x="8239761" y="669925"/>
                    </a:cubicBezTo>
                    <a:cubicBezTo>
                      <a:pt x="8261986" y="669925"/>
                      <a:pt x="8281162" y="663575"/>
                      <a:pt x="8297037" y="650748"/>
                    </a:cubicBezTo>
                    <a:cubicBezTo>
                      <a:pt x="8347075" y="609600"/>
                      <a:pt x="8379206" y="585089"/>
                      <a:pt x="8392541" y="577977"/>
                    </a:cubicBezTo>
                    <a:cubicBezTo>
                      <a:pt x="8404861" y="571373"/>
                      <a:pt x="8422513" y="568071"/>
                      <a:pt x="8445247" y="568071"/>
                    </a:cubicBezTo>
                    <a:cubicBezTo>
                      <a:pt x="8467725" y="568071"/>
                      <a:pt x="8483727" y="575183"/>
                      <a:pt x="8494268" y="589788"/>
                    </a:cubicBezTo>
                    <a:cubicBezTo>
                      <a:pt x="8502015" y="600710"/>
                      <a:pt x="8506079" y="614807"/>
                      <a:pt x="8506079" y="638429"/>
                    </a:cubicBezTo>
                    <a:lnTo>
                      <a:pt x="8504301" y="653161"/>
                    </a:lnTo>
                    <a:cubicBezTo>
                      <a:pt x="8499094" y="686435"/>
                      <a:pt x="8480044" y="726948"/>
                      <a:pt x="8447660" y="773684"/>
                    </a:cubicBezTo>
                    <a:cubicBezTo>
                      <a:pt x="8415528" y="820547"/>
                      <a:pt x="8375904" y="870077"/>
                      <a:pt x="8329803" y="920877"/>
                    </a:cubicBezTo>
                    <a:cubicBezTo>
                      <a:pt x="8283702" y="971677"/>
                      <a:pt x="8229727" y="1025271"/>
                      <a:pt x="8169529" y="1079881"/>
                    </a:cubicBezTo>
                    <a:cubicBezTo>
                      <a:pt x="8103108" y="1140206"/>
                      <a:pt x="8064627" y="1176274"/>
                      <a:pt x="8051927" y="1190244"/>
                    </a:cubicBezTo>
                    <a:cubicBezTo>
                      <a:pt x="8037957" y="1205611"/>
                      <a:pt x="8029449" y="1222629"/>
                      <a:pt x="8026019" y="1244219"/>
                    </a:cubicBezTo>
                    <a:lnTo>
                      <a:pt x="8025765" y="1250696"/>
                    </a:lnTo>
                    <a:cubicBezTo>
                      <a:pt x="8025765" y="1267841"/>
                      <a:pt x="8033639" y="1281430"/>
                      <a:pt x="8048372" y="1289939"/>
                    </a:cubicBezTo>
                    <a:cubicBezTo>
                      <a:pt x="8061452" y="1297559"/>
                      <a:pt x="8079613" y="1301115"/>
                      <a:pt x="8104124" y="1301115"/>
                    </a:cubicBezTo>
                    <a:lnTo>
                      <a:pt x="8655431" y="1301115"/>
                    </a:lnTo>
                    <a:cubicBezTo>
                      <a:pt x="8685785" y="1301115"/>
                      <a:pt x="8696706" y="1304671"/>
                      <a:pt x="8704835" y="1309243"/>
                    </a:cubicBezTo>
                    <a:lnTo>
                      <a:pt x="8718931" y="1333754"/>
                    </a:lnTo>
                    <a:cubicBezTo>
                      <a:pt x="8727186" y="1353185"/>
                      <a:pt x="8735314" y="1366266"/>
                      <a:pt x="8743950" y="1374013"/>
                    </a:cubicBezTo>
                    <a:cubicBezTo>
                      <a:pt x="8753349" y="1382395"/>
                      <a:pt x="8766429" y="1386713"/>
                      <a:pt x="8782939" y="1386713"/>
                    </a:cubicBezTo>
                    <a:cubicBezTo>
                      <a:pt x="8801608" y="1386713"/>
                      <a:pt x="8820531" y="1381633"/>
                      <a:pt x="8839074" y="1371600"/>
                    </a:cubicBezTo>
                    <a:cubicBezTo>
                      <a:pt x="8856980" y="1361948"/>
                      <a:pt x="8875014" y="1347343"/>
                      <a:pt x="8892667" y="1328293"/>
                    </a:cubicBezTo>
                    <a:cubicBezTo>
                      <a:pt x="8925179" y="1293622"/>
                      <a:pt x="8953374" y="1251966"/>
                      <a:pt x="8976487" y="1204341"/>
                    </a:cubicBezTo>
                    <a:cubicBezTo>
                      <a:pt x="8999601" y="1156716"/>
                      <a:pt x="9014968" y="1109091"/>
                      <a:pt x="9022335" y="1062609"/>
                    </a:cubicBezTo>
                    <a:lnTo>
                      <a:pt x="9027414" y="1004951"/>
                    </a:lnTo>
                    <a:cubicBezTo>
                      <a:pt x="9027414" y="975233"/>
                      <a:pt x="9022207" y="953262"/>
                      <a:pt x="9005824" y="929132"/>
                    </a:cubicBezTo>
                    <a:lnTo>
                      <a:pt x="8989695" y="918337"/>
                    </a:lnTo>
                    <a:cubicBezTo>
                      <a:pt x="8981186" y="914146"/>
                      <a:pt x="8971280" y="911987"/>
                      <a:pt x="8960358" y="911987"/>
                    </a:cubicBezTo>
                    <a:lnTo>
                      <a:pt x="8927465" y="920115"/>
                    </a:lnTo>
                    <a:cubicBezTo>
                      <a:pt x="8922639" y="923163"/>
                      <a:pt x="8912606" y="930402"/>
                      <a:pt x="8881999" y="958977"/>
                    </a:cubicBezTo>
                    <a:cubicBezTo>
                      <a:pt x="8861299" y="978535"/>
                      <a:pt x="8839836" y="993394"/>
                      <a:pt x="8818373" y="1003173"/>
                    </a:cubicBezTo>
                    <a:cubicBezTo>
                      <a:pt x="8797290" y="1012698"/>
                      <a:pt x="8775447" y="1017524"/>
                      <a:pt x="8753602" y="1017524"/>
                    </a:cubicBezTo>
                    <a:cubicBezTo>
                      <a:pt x="8736838" y="1017524"/>
                      <a:pt x="8723757" y="1012825"/>
                      <a:pt x="8713851" y="1003173"/>
                    </a:cubicBezTo>
                    <a:cubicBezTo>
                      <a:pt x="8706231" y="995807"/>
                      <a:pt x="8702549" y="987425"/>
                      <a:pt x="8702549" y="975487"/>
                    </a:cubicBezTo>
                    <a:lnTo>
                      <a:pt x="8703183" y="970661"/>
                    </a:lnTo>
                    <a:cubicBezTo>
                      <a:pt x="8704073" y="964819"/>
                      <a:pt x="8708517" y="953897"/>
                      <a:pt x="8724138" y="935863"/>
                    </a:cubicBezTo>
                    <a:cubicBezTo>
                      <a:pt x="8737727" y="920115"/>
                      <a:pt x="8757920" y="901319"/>
                      <a:pt x="8783955" y="879983"/>
                    </a:cubicBezTo>
                    <a:cubicBezTo>
                      <a:pt x="8859520" y="817499"/>
                      <a:pt x="8919083" y="756285"/>
                      <a:pt x="8961248" y="698119"/>
                    </a:cubicBezTo>
                    <a:cubicBezTo>
                      <a:pt x="8982456" y="668782"/>
                      <a:pt x="8999728" y="639572"/>
                      <a:pt x="9012555" y="611251"/>
                    </a:cubicBezTo>
                    <a:cubicBezTo>
                      <a:pt x="9025510" y="582676"/>
                      <a:pt x="9034145" y="554355"/>
                      <a:pt x="9038463" y="526796"/>
                    </a:cubicBezTo>
                    <a:lnTo>
                      <a:pt x="9041765" y="484378"/>
                    </a:lnTo>
                    <a:cubicBezTo>
                      <a:pt x="9041765" y="455803"/>
                      <a:pt x="9036939" y="427736"/>
                      <a:pt x="9027541" y="400812"/>
                    </a:cubicBezTo>
                    <a:cubicBezTo>
                      <a:pt x="9013317" y="360426"/>
                      <a:pt x="8990711" y="328549"/>
                      <a:pt x="8960358" y="305943"/>
                    </a:cubicBezTo>
                    <a:cubicBezTo>
                      <a:pt x="8927592" y="281813"/>
                      <a:pt x="8888603" y="263525"/>
                      <a:pt x="8844535" y="251460"/>
                    </a:cubicBezTo>
                    <a:cubicBezTo>
                      <a:pt x="8800847" y="239522"/>
                      <a:pt x="8750936" y="233553"/>
                      <a:pt x="8696199" y="233553"/>
                    </a:cubicBezTo>
                    <a:close/>
                    <a:moveTo>
                      <a:pt x="10686162" y="233553"/>
                    </a:moveTo>
                    <a:cubicBezTo>
                      <a:pt x="10650220" y="233553"/>
                      <a:pt x="10614025" y="236601"/>
                      <a:pt x="10578719" y="242570"/>
                    </a:cubicBezTo>
                    <a:lnTo>
                      <a:pt x="10473310" y="269494"/>
                    </a:lnTo>
                    <a:cubicBezTo>
                      <a:pt x="10404222" y="293243"/>
                      <a:pt x="10335514" y="329438"/>
                      <a:pt x="10269093" y="376936"/>
                    </a:cubicBezTo>
                    <a:cubicBezTo>
                      <a:pt x="10232390" y="404114"/>
                      <a:pt x="10201275" y="433451"/>
                      <a:pt x="10176637" y="464185"/>
                    </a:cubicBezTo>
                    <a:lnTo>
                      <a:pt x="10146792" y="508762"/>
                    </a:lnTo>
                    <a:cubicBezTo>
                      <a:pt x="10139173" y="523240"/>
                      <a:pt x="10134347" y="537337"/>
                      <a:pt x="10131552" y="555752"/>
                    </a:cubicBezTo>
                    <a:lnTo>
                      <a:pt x="10131172" y="566547"/>
                    </a:lnTo>
                    <a:cubicBezTo>
                      <a:pt x="10131172" y="589915"/>
                      <a:pt x="10139426" y="612013"/>
                      <a:pt x="10155682" y="632079"/>
                    </a:cubicBezTo>
                    <a:cubicBezTo>
                      <a:pt x="10175875" y="657098"/>
                      <a:pt x="10200894" y="669798"/>
                      <a:pt x="10229977" y="669798"/>
                    </a:cubicBezTo>
                    <a:cubicBezTo>
                      <a:pt x="10252202" y="669798"/>
                      <a:pt x="10271379" y="663448"/>
                      <a:pt x="10287254" y="650621"/>
                    </a:cubicBezTo>
                    <a:cubicBezTo>
                      <a:pt x="10349485" y="599313"/>
                      <a:pt x="10373487" y="582803"/>
                      <a:pt x="10382758" y="577850"/>
                    </a:cubicBezTo>
                    <a:cubicBezTo>
                      <a:pt x="10395077" y="571246"/>
                      <a:pt x="10412730" y="567944"/>
                      <a:pt x="10435463" y="567944"/>
                    </a:cubicBezTo>
                    <a:cubicBezTo>
                      <a:pt x="10457942" y="567944"/>
                      <a:pt x="10473944" y="575056"/>
                      <a:pt x="10484486" y="589661"/>
                    </a:cubicBezTo>
                    <a:cubicBezTo>
                      <a:pt x="10492360" y="600583"/>
                      <a:pt x="10496297" y="614680"/>
                      <a:pt x="10496297" y="638302"/>
                    </a:cubicBezTo>
                    <a:lnTo>
                      <a:pt x="10494518" y="653034"/>
                    </a:lnTo>
                    <a:cubicBezTo>
                      <a:pt x="10489312" y="686308"/>
                      <a:pt x="10470262" y="726821"/>
                      <a:pt x="10437876" y="773557"/>
                    </a:cubicBezTo>
                    <a:cubicBezTo>
                      <a:pt x="10405745" y="820420"/>
                      <a:pt x="10366122" y="869950"/>
                      <a:pt x="10320020" y="920750"/>
                    </a:cubicBezTo>
                    <a:cubicBezTo>
                      <a:pt x="10273919" y="971550"/>
                      <a:pt x="10219944" y="1025144"/>
                      <a:pt x="10159747" y="1079754"/>
                    </a:cubicBezTo>
                    <a:cubicBezTo>
                      <a:pt x="10093325" y="1139952"/>
                      <a:pt x="10054972" y="1176147"/>
                      <a:pt x="10042144" y="1190117"/>
                    </a:cubicBezTo>
                    <a:cubicBezTo>
                      <a:pt x="10028174" y="1205484"/>
                      <a:pt x="10019665" y="1222375"/>
                      <a:pt x="10016237" y="1244092"/>
                    </a:cubicBezTo>
                    <a:lnTo>
                      <a:pt x="10015982" y="1250569"/>
                    </a:lnTo>
                    <a:cubicBezTo>
                      <a:pt x="10015982" y="1267714"/>
                      <a:pt x="10023856" y="1281303"/>
                      <a:pt x="10038588" y="1289812"/>
                    </a:cubicBezTo>
                    <a:cubicBezTo>
                      <a:pt x="10051669" y="1297432"/>
                      <a:pt x="10069830" y="1300988"/>
                      <a:pt x="10094341" y="1300988"/>
                    </a:cubicBezTo>
                    <a:lnTo>
                      <a:pt x="10645649" y="1300988"/>
                    </a:lnTo>
                    <a:cubicBezTo>
                      <a:pt x="10676001" y="1300988"/>
                      <a:pt x="10686924" y="1304544"/>
                      <a:pt x="10695051" y="1309116"/>
                    </a:cubicBezTo>
                    <a:lnTo>
                      <a:pt x="10709149" y="1333627"/>
                    </a:lnTo>
                    <a:cubicBezTo>
                      <a:pt x="10717403" y="1353058"/>
                      <a:pt x="10725531" y="1366139"/>
                      <a:pt x="10734167" y="1373886"/>
                    </a:cubicBezTo>
                    <a:cubicBezTo>
                      <a:pt x="10743565" y="1382268"/>
                      <a:pt x="10756647" y="1386586"/>
                      <a:pt x="10773156" y="1386586"/>
                    </a:cubicBezTo>
                    <a:cubicBezTo>
                      <a:pt x="10791825" y="1386586"/>
                      <a:pt x="10810749" y="1381506"/>
                      <a:pt x="10829290" y="1371473"/>
                    </a:cubicBezTo>
                    <a:cubicBezTo>
                      <a:pt x="10847198" y="1361821"/>
                      <a:pt x="10865231" y="1347216"/>
                      <a:pt x="10882885" y="1328166"/>
                    </a:cubicBezTo>
                    <a:cubicBezTo>
                      <a:pt x="10915397" y="1293495"/>
                      <a:pt x="10943463" y="1251839"/>
                      <a:pt x="10966704" y="1204214"/>
                    </a:cubicBezTo>
                    <a:cubicBezTo>
                      <a:pt x="10989945" y="1156589"/>
                      <a:pt x="11005312" y="1108964"/>
                      <a:pt x="11012551" y="1062482"/>
                    </a:cubicBezTo>
                    <a:lnTo>
                      <a:pt x="11017631" y="1004824"/>
                    </a:lnTo>
                    <a:cubicBezTo>
                      <a:pt x="11017631" y="975106"/>
                      <a:pt x="11012424" y="953135"/>
                      <a:pt x="10996041" y="929005"/>
                    </a:cubicBezTo>
                    <a:lnTo>
                      <a:pt x="10979912" y="918210"/>
                    </a:lnTo>
                    <a:cubicBezTo>
                      <a:pt x="10971403" y="914019"/>
                      <a:pt x="10961624" y="911860"/>
                      <a:pt x="10950575" y="911860"/>
                    </a:cubicBezTo>
                    <a:lnTo>
                      <a:pt x="10917682" y="919988"/>
                    </a:lnTo>
                    <a:cubicBezTo>
                      <a:pt x="10912856" y="923036"/>
                      <a:pt x="10902824" y="930275"/>
                      <a:pt x="10872216" y="958850"/>
                    </a:cubicBezTo>
                    <a:cubicBezTo>
                      <a:pt x="10851388" y="978408"/>
                      <a:pt x="10830052" y="993267"/>
                      <a:pt x="10808589" y="1003046"/>
                    </a:cubicBezTo>
                    <a:cubicBezTo>
                      <a:pt x="10787507" y="1012571"/>
                      <a:pt x="10765663" y="1017397"/>
                      <a:pt x="10743819" y="1017397"/>
                    </a:cubicBezTo>
                    <a:cubicBezTo>
                      <a:pt x="10727055" y="1017397"/>
                      <a:pt x="10713974" y="1012698"/>
                      <a:pt x="10704068" y="1003046"/>
                    </a:cubicBezTo>
                    <a:cubicBezTo>
                      <a:pt x="10696449" y="995680"/>
                      <a:pt x="10692765" y="987298"/>
                      <a:pt x="10692765" y="975233"/>
                    </a:cubicBezTo>
                    <a:lnTo>
                      <a:pt x="10693274" y="970407"/>
                    </a:lnTo>
                    <a:cubicBezTo>
                      <a:pt x="10694162" y="964565"/>
                      <a:pt x="10698607" y="953643"/>
                      <a:pt x="10714228" y="935609"/>
                    </a:cubicBezTo>
                    <a:cubicBezTo>
                      <a:pt x="10727817" y="919861"/>
                      <a:pt x="10748011" y="901065"/>
                      <a:pt x="10774045" y="879729"/>
                    </a:cubicBezTo>
                    <a:cubicBezTo>
                      <a:pt x="10849483" y="817245"/>
                      <a:pt x="10909174" y="756031"/>
                      <a:pt x="10951337" y="697865"/>
                    </a:cubicBezTo>
                    <a:cubicBezTo>
                      <a:pt x="10972547" y="668528"/>
                      <a:pt x="10989818" y="639318"/>
                      <a:pt x="11002645" y="610997"/>
                    </a:cubicBezTo>
                    <a:cubicBezTo>
                      <a:pt x="11015599" y="582422"/>
                      <a:pt x="11024236" y="554101"/>
                      <a:pt x="11028553" y="526542"/>
                    </a:cubicBezTo>
                    <a:lnTo>
                      <a:pt x="11031855" y="484124"/>
                    </a:lnTo>
                    <a:cubicBezTo>
                      <a:pt x="11031855" y="455549"/>
                      <a:pt x="11027029" y="427482"/>
                      <a:pt x="11017631" y="400558"/>
                    </a:cubicBezTo>
                    <a:cubicBezTo>
                      <a:pt x="11003407" y="360299"/>
                      <a:pt x="10980801" y="328295"/>
                      <a:pt x="10950449" y="305689"/>
                    </a:cubicBezTo>
                    <a:cubicBezTo>
                      <a:pt x="10917682" y="281559"/>
                      <a:pt x="10878693" y="263271"/>
                      <a:pt x="10834624" y="251206"/>
                    </a:cubicBezTo>
                    <a:cubicBezTo>
                      <a:pt x="10790937" y="239268"/>
                      <a:pt x="10741025" y="233299"/>
                      <a:pt x="10686162" y="233299"/>
                    </a:cubicBezTo>
                    <a:close/>
                    <a:moveTo>
                      <a:pt x="11466195" y="245999"/>
                    </a:moveTo>
                    <a:cubicBezTo>
                      <a:pt x="11430000" y="245999"/>
                      <a:pt x="11402314" y="255651"/>
                      <a:pt x="11383899" y="274701"/>
                    </a:cubicBezTo>
                    <a:cubicBezTo>
                      <a:pt x="11366754" y="292354"/>
                      <a:pt x="11340211" y="336931"/>
                      <a:pt x="11302619" y="410845"/>
                    </a:cubicBezTo>
                    <a:cubicBezTo>
                      <a:pt x="11256899" y="499364"/>
                      <a:pt x="11213592" y="592709"/>
                      <a:pt x="11173841" y="688213"/>
                    </a:cubicBezTo>
                    <a:cubicBezTo>
                      <a:pt x="11133201" y="785876"/>
                      <a:pt x="11110849" y="849884"/>
                      <a:pt x="11104753" y="888746"/>
                    </a:cubicBezTo>
                    <a:lnTo>
                      <a:pt x="11104373" y="898525"/>
                    </a:lnTo>
                    <a:cubicBezTo>
                      <a:pt x="11104373" y="920496"/>
                      <a:pt x="11112754" y="938276"/>
                      <a:pt x="11129518" y="951484"/>
                    </a:cubicBezTo>
                    <a:lnTo>
                      <a:pt x="11162919" y="968756"/>
                    </a:lnTo>
                    <a:cubicBezTo>
                      <a:pt x="11173968" y="971550"/>
                      <a:pt x="11206735" y="978154"/>
                      <a:pt x="11260582" y="988441"/>
                    </a:cubicBezTo>
                    <a:cubicBezTo>
                      <a:pt x="11322431" y="1000125"/>
                      <a:pt x="11372088" y="1020191"/>
                      <a:pt x="11408411" y="1048004"/>
                    </a:cubicBezTo>
                    <a:cubicBezTo>
                      <a:pt x="11423650" y="1059815"/>
                      <a:pt x="11435335" y="1072769"/>
                      <a:pt x="11442827" y="1086739"/>
                    </a:cubicBezTo>
                    <a:cubicBezTo>
                      <a:pt x="11450193" y="1100328"/>
                      <a:pt x="11454003" y="1115314"/>
                      <a:pt x="11454003" y="1137158"/>
                    </a:cubicBezTo>
                    <a:lnTo>
                      <a:pt x="11452606" y="1149223"/>
                    </a:lnTo>
                    <a:cubicBezTo>
                      <a:pt x="11450066" y="1165733"/>
                      <a:pt x="11444478" y="1180719"/>
                      <a:pt x="11436097" y="1193800"/>
                    </a:cubicBezTo>
                    <a:lnTo>
                      <a:pt x="11401806" y="1228852"/>
                    </a:lnTo>
                    <a:cubicBezTo>
                      <a:pt x="11387201" y="1239139"/>
                      <a:pt x="11370691" y="1246886"/>
                      <a:pt x="11352785" y="1251966"/>
                    </a:cubicBezTo>
                    <a:lnTo>
                      <a:pt x="11292713" y="1259840"/>
                    </a:lnTo>
                    <a:cubicBezTo>
                      <a:pt x="11274679" y="1259840"/>
                      <a:pt x="11250423" y="1256919"/>
                      <a:pt x="11220831" y="1250950"/>
                    </a:cubicBezTo>
                    <a:cubicBezTo>
                      <a:pt x="11191240" y="1244981"/>
                      <a:pt x="11166094" y="1238504"/>
                      <a:pt x="11135614" y="1227328"/>
                    </a:cubicBezTo>
                    <a:lnTo>
                      <a:pt x="11118342" y="1225296"/>
                    </a:lnTo>
                    <a:cubicBezTo>
                      <a:pt x="11109452" y="1225296"/>
                      <a:pt x="11100689" y="1228852"/>
                      <a:pt x="11085449" y="1242187"/>
                    </a:cubicBezTo>
                    <a:lnTo>
                      <a:pt x="11072114" y="1262380"/>
                    </a:lnTo>
                    <a:cubicBezTo>
                      <a:pt x="11059541" y="1284224"/>
                      <a:pt x="11050778" y="1310386"/>
                      <a:pt x="11045063" y="1346708"/>
                    </a:cubicBezTo>
                    <a:lnTo>
                      <a:pt x="11044555" y="1359154"/>
                    </a:lnTo>
                    <a:cubicBezTo>
                      <a:pt x="11044555" y="1382141"/>
                      <a:pt x="11051794" y="1402334"/>
                      <a:pt x="11066145" y="1419098"/>
                    </a:cubicBezTo>
                    <a:cubicBezTo>
                      <a:pt x="11079988" y="1435227"/>
                      <a:pt x="11100562" y="1448308"/>
                      <a:pt x="11127360" y="1458087"/>
                    </a:cubicBezTo>
                    <a:lnTo>
                      <a:pt x="11228070" y="1484630"/>
                    </a:lnTo>
                    <a:lnTo>
                      <a:pt x="11342243" y="1493393"/>
                    </a:lnTo>
                    <a:cubicBezTo>
                      <a:pt x="11392662" y="1493393"/>
                      <a:pt x="11442192" y="1489202"/>
                      <a:pt x="11489690" y="1480947"/>
                    </a:cubicBezTo>
                    <a:cubicBezTo>
                      <a:pt x="11537188" y="1472692"/>
                      <a:pt x="11583798" y="1460119"/>
                      <a:pt x="11628248" y="1443482"/>
                    </a:cubicBezTo>
                    <a:cubicBezTo>
                      <a:pt x="11672698" y="1426845"/>
                      <a:pt x="11714480" y="1406525"/>
                      <a:pt x="11752199" y="1383030"/>
                    </a:cubicBezTo>
                    <a:cubicBezTo>
                      <a:pt x="11789918" y="1359535"/>
                      <a:pt x="11824716" y="1332103"/>
                      <a:pt x="11855577" y="1301496"/>
                    </a:cubicBezTo>
                    <a:cubicBezTo>
                      <a:pt x="11894566" y="1263015"/>
                      <a:pt x="11925936" y="1222629"/>
                      <a:pt x="11948923" y="1181608"/>
                    </a:cubicBezTo>
                    <a:cubicBezTo>
                      <a:pt x="11972036" y="1140333"/>
                      <a:pt x="11987149" y="1097280"/>
                      <a:pt x="11994007" y="1053592"/>
                    </a:cubicBezTo>
                    <a:lnTo>
                      <a:pt x="11997690" y="1007110"/>
                    </a:lnTo>
                    <a:cubicBezTo>
                      <a:pt x="11997690" y="970153"/>
                      <a:pt x="11990198" y="934466"/>
                      <a:pt x="11975465" y="901192"/>
                    </a:cubicBezTo>
                    <a:cubicBezTo>
                      <a:pt x="11961241" y="868934"/>
                      <a:pt x="11942953" y="840105"/>
                      <a:pt x="11921110" y="815721"/>
                    </a:cubicBezTo>
                    <a:cubicBezTo>
                      <a:pt x="11899265" y="791337"/>
                      <a:pt x="11873103" y="770255"/>
                      <a:pt x="11843639" y="753745"/>
                    </a:cubicBezTo>
                    <a:cubicBezTo>
                      <a:pt x="11803380" y="730631"/>
                      <a:pt x="11757914" y="711327"/>
                      <a:pt x="11708385" y="696468"/>
                    </a:cubicBezTo>
                    <a:cubicBezTo>
                      <a:pt x="11659108" y="681609"/>
                      <a:pt x="11604372" y="670687"/>
                      <a:pt x="11545698" y="663956"/>
                    </a:cubicBezTo>
                    <a:cubicBezTo>
                      <a:pt x="11506200" y="660146"/>
                      <a:pt x="11494898" y="654685"/>
                      <a:pt x="11490452" y="651637"/>
                    </a:cubicBezTo>
                    <a:lnTo>
                      <a:pt x="11486897" y="637667"/>
                    </a:lnTo>
                    <a:lnTo>
                      <a:pt x="11487531" y="632587"/>
                    </a:lnTo>
                    <a:cubicBezTo>
                      <a:pt x="11489944" y="617474"/>
                      <a:pt x="11495532" y="606552"/>
                      <a:pt x="11504803" y="599440"/>
                    </a:cubicBezTo>
                    <a:cubicBezTo>
                      <a:pt x="11514201" y="592074"/>
                      <a:pt x="11527917" y="588391"/>
                      <a:pt x="11545570" y="588391"/>
                    </a:cubicBezTo>
                    <a:lnTo>
                      <a:pt x="11911457" y="588391"/>
                    </a:lnTo>
                    <a:cubicBezTo>
                      <a:pt x="11940922" y="588391"/>
                      <a:pt x="11966956" y="578104"/>
                      <a:pt x="11988800" y="557784"/>
                    </a:cubicBezTo>
                    <a:cubicBezTo>
                      <a:pt x="12014454" y="533781"/>
                      <a:pt x="12037441" y="500888"/>
                      <a:pt x="12057253" y="459994"/>
                    </a:cubicBezTo>
                    <a:cubicBezTo>
                      <a:pt x="12076811" y="419354"/>
                      <a:pt x="12090147" y="377444"/>
                      <a:pt x="12096750" y="335153"/>
                    </a:cubicBezTo>
                    <a:cubicBezTo>
                      <a:pt x="12098910" y="321564"/>
                      <a:pt x="12100052" y="309626"/>
                      <a:pt x="12100052" y="285496"/>
                    </a:cubicBezTo>
                    <a:lnTo>
                      <a:pt x="12093449" y="267081"/>
                    </a:lnTo>
                    <a:cubicBezTo>
                      <a:pt x="12085193" y="252730"/>
                      <a:pt x="12067794" y="245491"/>
                      <a:pt x="12041632" y="245491"/>
                    </a:cubicBezTo>
                    <a:close/>
                    <a:moveTo>
                      <a:pt x="5258816" y="370205"/>
                    </a:moveTo>
                    <a:cubicBezTo>
                      <a:pt x="5228590" y="370205"/>
                      <a:pt x="5193538" y="376301"/>
                      <a:pt x="5154803" y="388493"/>
                    </a:cubicBezTo>
                    <a:cubicBezTo>
                      <a:pt x="5116068" y="400685"/>
                      <a:pt x="5082921" y="415925"/>
                      <a:pt x="5056124" y="434086"/>
                    </a:cubicBezTo>
                    <a:cubicBezTo>
                      <a:pt x="5016246" y="460883"/>
                      <a:pt x="5005070" y="465709"/>
                      <a:pt x="5002022" y="466471"/>
                    </a:cubicBezTo>
                    <a:lnTo>
                      <a:pt x="5001260" y="465836"/>
                    </a:lnTo>
                    <a:lnTo>
                      <a:pt x="5000117" y="457962"/>
                    </a:lnTo>
                    <a:cubicBezTo>
                      <a:pt x="5000117" y="454914"/>
                      <a:pt x="5000498" y="451231"/>
                      <a:pt x="5002657" y="437261"/>
                    </a:cubicBezTo>
                    <a:lnTo>
                      <a:pt x="5003419" y="421259"/>
                    </a:lnTo>
                    <a:cubicBezTo>
                      <a:pt x="5003419" y="405638"/>
                      <a:pt x="4999863" y="394843"/>
                      <a:pt x="4992497" y="388239"/>
                    </a:cubicBezTo>
                    <a:cubicBezTo>
                      <a:pt x="4985893" y="382397"/>
                      <a:pt x="4972177" y="375539"/>
                      <a:pt x="4924171" y="375539"/>
                    </a:cubicBezTo>
                    <a:cubicBezTo>
                      <a:pt x="4884166" y="376174"/>
                      <a:pt x="4835525" y="385318"/>
                      <a:pt x="4779518" y="402717"/>
                    </a:cubicBezTo>
                    <a:cubicBezTo>
                      <a:pt x="4724019" y="419989"/>
                      <a:pt x="4659630" y="445770"/>
                      <a:pt x="4588002" y="479552"/>
                    </a:cubicBezTo>
                    <a:cubicBezTo>
                      <a:pt x="4550156" y="497713"/>
                      <a:pt x="4521327" y="516763"/>
                      <a:pt x="4502404" y="536194"/>
                    </a:cubicBezTo>
                    <a:cubicBezTo>
                      <a:pt x="4482719" y="556514"/>
                      <a:pt x="4470527" y="580263"/>
                      <a:pt x="4465447" y="612902"/>
                    </a:cubicBezTo>
                    <a:lnTo>
                      <a:pt x="4464939" y="624332"/>
                    </a:lnTo>
                    <a:cubicBezTo>
                      <a:pt x="4464939" y="640080"/>
                      <a:pt x="4468749" y="654177"/>
                      <a:pt x="4476115" y="666496"/>
                    </a:cubicBezTo>
                    <a:cubicBezTo>
                      <a:pt x="4486402" y="683641"/>
                      <a:pt x="4501769" y="694563"/>
                      <a:pt x="4521835" y="699008"/>
                    </a:cubicBezTo>
                    <a:cubicBezTo>
                      <a:pt x="4548632" y="704977"/>
                      <a:pt x="4555617" y="707263"/>
                      <a:pt x="4557649" y="708279"/>
                    </a:cubicBezTo>
                    <a:lnTo>
                      <a:pt x="4558538" y="711327"/>
                    </a:lnTo>
                    <a:lnTo>
                      <a:pt x="4558665" y="711962"/>
                    </a:lnTo>
                    <a:lnTo>
                      <a:pt x="4558919" y="719963"/>
                    </a:lnTo>
                    <a:cubicBezTo>
                      <a:pt x="4558919" y="750443"/>
                      <a:pt x="4550410" y="830580"/>
                      <a:pt x="4533519" y="958215"/>
                    </a:cubicBezTo>
                    <a:cubicBezTo>
                      <a:pt x="4502150" y="1137920"/>
                      <a:pt x="4480052" y="1248029"/>
                      <a:pt x="4468114" y="1285367"/>
                    </a:cubicBezTo>
                    <a:cubicBezTo>
                      <a:pt x="4462526" y="1302893"/>
                      <a:pt x="4454779" y="1317879"/>
                      <a:pt x="4445127" y="1329817"/>
                    </a:cubicBezTo>
                    <a:lnTo>
                      <a:pt x="4410583" y="1357249"/>
                    </a:lnTo>
                    <a:cubicBezTo>
                      <a:pt x="4387850" y="1368425"/>
                      <a:pt x="4372229" y="1378966"/>
                      <a:pt x="4362831" y="1389761"/>
                    </a:cubicBezTo>
                    <a:cubicBezTo>
                      <a:pt x="4353179" y="1400810"/>
                      <a:pt x="4346575" y="1416812"/>
                      <a:pt x="4342384" y="1443101"/>
                    </a:cubicBezTo>
                    <a:lnTo>
                      <a:pt x="4341876" y="1454531"/>
                    </a:lnTo>
                    <a:cubicBezTo>
                      <a:pt x="4341876" y="1491488"/>
                      <a:pt x="4361561" y="1523111"/>
                      <a:pt x="4400169" y="1548511"/>
                    </a:cubicBezTo>
                    <a:cubicBezTo>
                      <a:pt x="4440936" y="1575435"/>
                      <a:pt x="4487037" y="1596009"/>
                      <a:pt x="4537329" y="1609471"/>
                    </a:cubicBezTo>
                    <a:cubicBezTo>
                      <a:pt x="4587367" y="1622933"/>
                      <a:pt x="4642739" y="1629664"/>
                      <a:pt x="4702175" y="1629664"/>
                    </a:cubicBezTo>
                    <a:cubicBezTo>
                      <a:pt x="4735703" y="1629664"/>
                      <a:pt x="4766310" y="1627124"/>
                      <a:pt x="4793234" y="1622044"/>
                    </a:cubicBezTo>
                    <a:cubicBezTo>
                      <a:pt x="4820539" y="1616964"/>
                      <a:pt x="4844669" y="1609090"/>
                      <a:pt x="4865370" y="1598803"/>
                    </a:cubicBezTo>
                    <a:cubicBezTo>
                      <a:pt x="4908169" y="1577340"/>
                      <a:pt x="4933061" y="1545971"/>
                      <a:pt x="4939411" y="1505712"/>
                    </a:cubicBezTo>
                    <a:cubicBezTo>
                      <a:pt x="4940554" y="1498727"/>
                      <a:pt x="4941062" y="1492377"/>
                      <a:pt x="4941062" y="1476756"/>
                    </a:cubicBezTo>
                    <a:lnTo>
                      <a:pt x="4935728" y="1462659"/>
                    </a:lnTo>
                    <a:cubicBezTo>
                      <a:pt x="4932680" y="1457325"/>
                      <a:pt x="4924806" y="1447165"/>
                      <a:pt x="4892040" y="1418971"/>
                    </a:cubicBezTo>
                    <a:cubicBezTo>
                      <a:pt x="4875276" y="1404874"/>
                      <a:pt x="4867148" y="1384173"/>
                      <a:pt x="4867148" y="1346581"/>
                    </a:cubicBezTo>
                    <a:lnTo>
                      <a:pt x="4869561" y="1326515"/>
                    </a:lnTo>
                    <a:cubicBezTo>
                      <a:pt x="4873879" y="1298829"/>
                      <a:pt x="4881753" y="1282192"/>
                      <a:pt x="4892548" y="1282192"/>
                    </a:cubicBezTo>
                    <a:lnTo>
                      <a:pt x="4906899" y="1288034"/>
                    </a:lnTo>
                    <a:cubicBezTo>
                      <a:pt x="4953254" y="1313180"/>
                      <a:pt x="5001006" y="1325880"/>
                      <a:pt x="5048631" y="1325880"/>
                    </a:cubicBezTo>
                    <a:cubicBezTo>
                      <a:pt x="5095240" y="1325880"/>
                      <a:pt x="5141468" y="1315847"/>
                      <a:pt x="5186045" y="1295908"/>
                    </a:cubicBezTo>
                    <a:cubicBezTo>
                      <a:pt x="5230241" y="1276223"/>
                      <a:pt x="5274056" y="1246251"/>
                      <a:pt x="5316220" y="1207135"/>
                    </a:cubicBezTo>
                    <a:cubicBezTo>
                      <a:pt x="5343398" y="1182116"/>
                      <a:pt x="5368290" y="1154938"/>
                      <a:pt x="5390261" y="1126490"/>
                    </a:cubicBezTo>
                    <a:lnTo>
                      <a:pt x="5448427" y="1035431"/>
                    </a:lnTo>
                    <a:cubicBezTo>
                      <a:pt x="5465064" y="1003554"/>
                      <a:pt x="5479288" y="969391"/>
                      <a:pt x="5490591" y="934085"/>
                    </a:cubicBezTo>
                    <a:lnTo>
                      <a:pt x="5516753" y="822706"/>
                    </a:lnTo>
                    <a:cubicBezTo>
                      <a:pt x="5521960" y="789813"/>
                      <a:pt x="5524500" y="757174"/>
                      <a:pt x="5524500" y="725678"/>
                    </a:cubicBezTo>
                    <a:lnTo>
                      <a:pt x="5513070" y="613664"/>
                    </a:lnTo>
                    <a:cubicBezTo>
                      <a:pt x="5506466" y="582041"/>
                      <a:pt x="5496814" y="552577"/>
                      <a:pt x="5484622" y="526161"/>
                    </a:cubicBezTo>
                    <a:cubicBezTo>
                      <a:pt x="5472303" y="499745"/>
                      <a:pt x="5456936" y="475615"/>
                      <a:pt x="5439029" y="454533"/>
                    </a:cubicBezTo>
                    <a:cubicBezTo>
                      <a:pt x="5415153" y="426593"/>
                      <a:pt x="5387848" y="405384"/>
                      <a:pt x="5357876" y="391414"/>
                    </a:cubicBezTo>
                    <a:cubicBezTo>
                      <a:pt x="5327904" y="377444"/>
                      <a:pt x="5294376" y="370205"/>
                      <a:pt x="5258562" y="37020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523" t="-110937" r="-10298" b="-407516"/>
                </a:stretch>
              </a:blipFill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154B8484-0139-AE5C-9D37-AB2016B485D0}"/>
                </a:ext>
              </a:extLst>
            </p:cNvPr>
            <p:cNvGrpSpPr/>
            <p:nvPr/>
          </p:nvGrpSpPr>
          <p:grpSpPr>
            <a:xfrm>
              <a:off x="2918" y="2918"/>
              <a:ext cx="2893669" cy="384669"/>
              <a:chOff x="0" y="0"/>
              <a:chExt cx="12075693" cy="160528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D4AE417A-A0BC-FBC3-0595-32CB68ED45AA}"/>
                  </a:ext>
                </a:extLst>
              </p:cNvPr>
              <p:cNvSpPr/>
              <p:nvPr/>
            </p:nvSpPr>
            <p:spPr>
              <a:xfrm>
                <a:off x="-1905" y="0"/>
                <a:ext cx="12078462" cy="1605280"/>
              </a:xfrm>
              <a:custGeom>
                <a:avLst/>
                <a:gdLst/>
                <a:ahLst/>
                <a:cxnLst/>
                <a:rect l="l" t="t" r="r" b="b"/>
                <a:pathLst>
                  <a:path w="12078462" h="1605280">
                    <a:moveTo>
                      <a:pt x="483997" y="35433"/>
                    </a:moveTo>
                    <a:cubicBezTo>
                      <a:pt x="425196" y="35433"/>
                      <a:pt x="359664" y="50546"/>
                      <a:pt x="287401" y="80899"/>
                    </a:cubicBezTo>
                    <a:cubicBezTo>
                      <a:pt x="216408" y="110617"/>
                      <a:pt x="176657" y="151511"/>
                      <a:pt x="168529" y="203708"/>
                    </a:cubicBezTo>
                    <a:cubicBezTo>
                      <a:pt x="162433" y="242570"/>
                      <a:pt x="173355" y="272796"/>
                      <a:pt x="201168" y="294640"/>
                    </a:cubicBezTo>
                    <a:cubicBezTo>
                      <a:pt x="221742" y="311658"/>
                      <a:pt x="251714" y="320167"/>
                      <a:pt x="291084" y="320167"/>
                    </a:cubicBezTo>
                    <a:cubicBezTo>
                      <a:pt x="384429" y="320167"/>
                      <a:pt x="467487" y="298704"/>
                      <a:pt x="540004" y="255651"/>
                    </a:cubicBezTo>
                    <a:cubicBezTo>
                      <a:pt x="585851" y="228346"/>
                      <a:pt x="612394" y="191389"/>
                      <a:pt x="619760" y="144653"/>
                    </a:cubicBezTo>
                    <a:cubicBezTo>
                      <a:pt x="624967" y="111252"/>
                      <a:pt x="615442" y="84836"/>
                      <a:pt x="590931" y="65024"/>
                    </a:cubicBezTo>
                    <a:cubicBezTo>
                      <a:pt x="566420" y="45212"/>
                      <a:pt x="530860" y="35433"/>
                      <a:pt x="483870" y="35433"/>
                    </a:cubicBezTo>
                    <a:close/>
                    <a:moveTo>
                      <a:pt x="9584690" y="498348"/>
                    </a:moveTo>
                    <a:cubicBezTo>
                      <a:pt x="9615678" y="500126"/>
                      <a:pt x="9636760" y="522605"/>
                      <a:pt x="9647808" y="565658"/>
                    </a:cubicBezTo>
                    <a:cubicBezTo>
                      <a:pt x="9657968" y="604520"/>
                      <a:pt x="9663303" y="654939"/>
                      <a:pt x="9664065" y="717042"/>
                    </a:cubicBezTo>
                    <a:cubicBezTo>
                      <a:pt x="9664827" y="779145"/>
                      <a:pt x="9660890" y="837565"/>
                      <a:pt x="9652381" y="892175"/>
                    </a:cubicBezTo>
                    <a:cubicBezTo>
                      <a:pt x="9637014" y="989838"/>
                      <a:pt x="9604882" y="1038606"/>
                      <a:pt x="9555733" y="1038606"/>
                    </a:cubicBezTo>
                    <a:cubicBezTo>
                      <a:pt x="9527667" y="1038606"/>
                      <a:pt x="9508363" y="1019175"/>
                      <a:pt x="9497694" y="980440"/>
                    </a:cubicBezTo>
                    <a:cubicBezTo>
                      <a:pt x="9470770" y="880364"/>
                      <a:pt x="9467088" y="767588"/>
                      <a:pt x="9486900" y="642112"/>
                    </a:cubicBezTo>
                    <a:cubicBezTo>
                      <a:pt x="9501886" y="546354"/>
                      <a:pt x="9534525" y="498348"/>
                      <a:pt x="9584690" y="498348"/>
                    </a:cubicBezTo>
                    <a:close/>
                    <a:moveTo>
                      <a:pt x="5016119" y="633984"/>
                    </a:moveTo>
                    <a:cubicBezTo>
                      <a:pt x="5043043" y="633984"/>
                      <a:pt x="5064506" y="645160"/>
                      <a:pt x="5080508" y="667639"/>
                    </a:cubicBezTo>
                    <a:cubicBezTo>
                      <a:pt x="5106035" y="704088"/>
                      <a:pt x="5111877" y="766826"/>
                      <a:pt x="5097907" y="855853"/>
                    </a:cubicBezTo>
                    <a:cubicBezTo>
                      <a:pt x="5076317" y="993521"/>
                      <a:pt x="5028311" y="1062355"/>
                      <a:pt x="4953762" y="1062355"/>
                    </a:cubicBezTo>
                    <a:cubicBezTo>
                      <a:pt x="4929505" y="1062355"/>
                      <a:pt x="4910963" y="1056640"/>
                      <a:pt x="4898136" y="1045083"/>
                    </a:cubicBezTo>
                    <a:cubicBezTo>
                      <a:pt x="4885309" y="1033526"/>
                      <a:pt x="4880483" y="1018413"/>
                      <a:pt x="4883404" y="999617"/>
                    </a:cubicBezTo>
                    <a:cubicBezTo>
                      <a:pt x="4884928" y="989965"/>
                      <a:pt x="4886706" y="979932"/>
                      <a:pt x="4888865" y="969645"/>
                    </a:cubicBezTo>
                    <a:lnTo>
                      <a:pt x="4940300" y="719455"/>
                    </a:lnTo>
                    <a:cubicBezTo>
                      <a:pt x="4952492" y="662432"/>
                      <a:pt x="4977765" y="633984"/>
                      <a:pt x="5016119" y="633984"/>
                    </a:cubicBezTo>
                    <a:close/>
                    <a:moveTo>
                      <a:pt x="2329307" y="580263"/>
                    </a:moveTo>
                    <a:cubicBezTo>
                      <a:pt x="2360930" y="581533"/>
                      <a:pt x="2382520" y="602742"/>
                      <a:pt x="2393823" y="643890"/>
                    </a:cubicBezTo>
                    <a:cubicBezTo>
                      <a:pt x="2404745" y="684530"/>
                      <a:pt x="2411095" y="737235"/>
                      <a:pt x="2413127" y="802132"/>
                    </a:cubicBezTo>
                    <a:cubicBezTo>
                      <a:pt x="2415159" y="867029"/>
                      <a:pt x="2412111" y="924941"/>
                      <a:pt x="2404110" y="975868"/>
                    </a:cubicBezTo>
                    <a:cubicBezTo>
                      <a:pt x="2393315" y="1044448"/>
                      <a:pt x="2363978" y="1078611"/>
                      <a:pt x="2315972" y="1078611"/>
                    </a:cubicBezTo>
                    <a:cubicBezTo>
                      <a:pt x="2278126" y="1078611"/>
                      <a:pt x="2254758" y="1053719"/>
                      <a:pt x="2245868" y="1004062"/>
                    </a:cubicBezTo>
                    <a:cubicBezTo>
                      <a:pt x="2236724" y="955548"/>
                      <a:pt x="2231009" y="899922"/>
                      <a:pt x="2228723" y="837184"/>
                    </a:cubicBezTo>
                    <a:cubicBezTo>
                      <a:pt x="2226437" y="774446"/>
                      <a:pt x="2228088" y="724916"/>
                      <a:pt x="2233803" y="688467"/>
                    </a:cubicBezTo>
                    <a:cubicBezTo>
                      <a:pt x="2238883" y="655701"/>
                      <a:pt x="2250186" y="629539"/>
                      <a:pt x="2267585" y="609854"/>
                    </a:cubicBezTo>
                    <a:cubicBezTo>
                      <a:pt x="2284984" y="590169"/>
                      <a:pt x="2305558" y="580263"/>
                      <a:pt x="2329307" y="580263"/>
                    </a:cubicBezTo>
                    <a:close/>
                    <a:moveTo>
                      <a:pt x="546100" y="377444"/>
                    </a:moveTo>
                    <a:cubicBezTo>
                      <a:pt x="508254" y="377444"/>
                      <a:pt x="453517" y="386588"/>
                      <a:pt x="381508" y="404749"/>
                    </a:cubicBezTo>
                    <a:cubicBezTo>
                      <a:pt x="309499" y="422910"/>
                      <a:pt x="241300" y="445008"/>
                      <a:pt x="176784" y="471170"/>
                    </a:cubicBezTo>
                    <a:cubicBezTo>
                      <a:pt x="130175" y="489966"/>
                      <a:pt x="103759" y="518414"/>
                      <a:pt x="97790" y="556641"/>
                    </a:cubicBezTo>
                    <a:cubicBezTo>
                      <a:pt x="92710" y="588772"/>
                      <a:pt x="105664" y="613029"/>
                      <a:pt x="136525" y="629412"/>
                    </a:cubicBezTo>
                    <a:cubicBezTo>
                      <a:pt x="161417" y="642747"/>
                      <a:pt x="173482" y="661797"/>
                      <a:pt x="172847" y="686689"/>
                    </a:cubicBezTo>
                    <a:cubicBezTo>
                      <a:pt x="172466" y="695833"/>
                      <a:pt x="169291" y="727710"/>
                      <a:pt x="163068" y="782574"/>
                    </a:cubicBezTo>
                    <a:cubicBezTo>
                      <a:pt x="156845" y="837438"/>
                      <a:pt x="152273" y="874903"/>
                      <a:pt x="149098" y="894842"/>
                    </a:cubicBezTo>
                    <a:cubicBezTo>
                      <a:pt x="139319" y="957326"/>
                      <a:pt x="128397" y="1004316"/>
                      <a:pt x="116459" y="1035812"/>
                    </a:cubicBezTo>
                    <a:cubicBezTo>
                      <a:pt x="104521" y="1067308"/>
                      <a:pt x="89027" y="1090041"/>
                      <a:pt x="70104" y="1104011"/>
                    </a:cubicBezTo>
                    <a:cubicBezTo>
                      <a:pt x="42672" y="1124077"/>
                      <a:pt x="25273" y="1138555"/>
                      <a:pt x="17907" y="1147699"/>
                    </a:cubicBezTo>
                    <a:cubicBezTo>
                      <a:pt x="10541" y="1156843"/>
                      <a:pt x="5588" y="1169670"/>
                      <a:pt x="3048" y="1185926"/>
                    </a:cubicBezTo>
                    <a:cubicBezTo>
                      <a:pt x="0" y="1205357"/>
                      <a:pt x="3048" y="1222629"/>
                      <a:pt x="12319" y="1237742"/>
                    </a:cubicBezTo>
                    <a:cubicBezTo>
                      <a:pt x="21590" y="1252855"/>
                      <a:pt x="35052" y="1263523"/>
                      <a:pt x="53086" y="1269619"/>
                    </a:cubicBezTo>
                    <a:cubicBezTo>
                      <a:pt x="106045" y="1286637"/>
                      <a:pt x="179959" y="1295146"/>
                      <a:pt x="274955" y="1295146"/>
                    </a:cubicBezTo>
                    <a:cubicBezTo>
                      <a:pt x="451485" y="1295146"/>
                      <a:pt x="545846" y="1256030"/>
                      <a:pt x="558165" y="1177798"/>
                    </a:cubicBezTo>
                    <a:cubicBezTo>
                      <a:pt x="560451" y="1163193"/>
                      <a:pt x="559435" y="1151255"/>
                      <a:pt x="555244" y="1141857"/>
                    </a:cubicBezTo>
                    <a:cubicBezTo>
                      <a:pt x="551053" y="1132459"/>
                      <a:pt x="541655" y="1121156"/>
                      <a:pt x="527050" y="1107694"/>
                    </a:cubicBezTo>
                    <a:cubicBezTo>
                      <a:pt x="509143" y="1091311"/>
                      <a:pt x="498221" y="1073404"/>
                      <a:pt x="494538" y="1053973"/>
                    </a:cubicBezTo>
                    <a:cubicBezTo>
                      <a:pt x="490855" y="1034542"/>
                      <a:pt x="492252" y="1003935"/>
                      <a:pt x="498856" y="962152"/>
                    </a:cubicBezTo>
                    <a:lnTo>
                      <a:pt x="581787" y="433705"/>
                    </a:lnTo>
                    <a:cubicBezTo>
                      <a:pt x="587629" y="396113"/>
                      <a:pt x="575818" y="377317"/>
                      <a:pt x="546100" y="377317"/>
                    </a:cubicBezTo>
                    <a:close/>
                    <a:moveTo>
                      <a:pt x="7583169" y="376428"/>
                    </a:moveTo>
                    <a:cubicBezTo>
                      <a:pt x="7525385" y="376428"/>
                      <a:pt x="7483602" y="381889"/>
                      <a:pt x="7457567" y="392811"/>
                    </a:cubicBezTo>
                    <a:cubicBezTo>
                      <a:pt x="7443089" y="398907"/>
                      <a:pt x="7430389" y="408305"/>
                      <a:pt x="7419593" y="421005"/>
                    </a:cubicBezTo>
                    <a:cubicBezTo>
                      <a:pt x="7408799" y="433705"/>
                      <a:pt x="7402194" y="446786"/>
                      <a:pt x="7400036" y="460121"/>
                    </a:cubicBezTo>
                    <a:cubicBezTo>
                      <a:pt x="7398512" y="469773"/>
                      <a:pt x="7401560" y="483108"/>
                      <a:pt x="7409180" y="500126"/>
                    </a:cubicBezTo>
                    <a:cubicBezTo>
                      <a:pt x="7417943" y="519557"/>
                      <a:pt x="7421626" y="534035"/>
                      <a:pt x="7420102" y="543814"/>
                    </a:cubicBezTo>
                    <a:cubicBezTo>
                      <a:pt x="7417943" y="557149"/>
                      <a:pt x="7405369" y="577342"/>
                      <a:pt x="7382256" y="604266"/>
                    </a:cubicBezTo>
                    <a:cubicBezTo>
                      <a:pt x="7359142" y="631190"/>
                      <a:pt x="7342758" y="644779"/>
                      <a:pt x="7332980" y="644779"/>
                    </a:cubicBezTo>
                    <a:cubicBezTo>
                      <a:pt x="7324343" y="644779"/>
                      <a:pt x="7313422" y="632714"/>
                      <a:pt x="7300214" y="608330"/>
                    </a:cubicBezTo>
                    <a:cubicBezTo>
                      <a:pt x="7287006" y="583946"/>
                      <a:pt x="7281418" y="565658"/>
                      <a:pt x="7283450" y="552831"/>
                    </a:cubicBezTo>
                    <a:cubicBezTo>
                      <a:pt x="7284466" y="546227"/>
                      <a:pt x="7287132" y="539750"/>
                      <a:pt x="7291324" y="533781"/>
                    </a:cubicBezTo>
                    <a:cubicBezTo>
                      <a:pt x="7314056" y="502285"/>
                      <a:pt x="7326503" y="479552"/>
                      <a:pt x="7328789" y="465582"/>
                    </a:cubicBezTo>
                    <a:cubicBezTo>
                      <a:pt x="7334504" y="429260"/>
                      <a:pt x="7315962" y="405003"/>
                      <a:pt x="7273036" y="392811"/>
                    </a:cubicBezTo>
                    <a:cubicBezTo>
                      <a:pt x="7234174" y="382524"/>
                      <a:pt x="7173214" y="377317"/>
                      <a:pt x="7090029" y="377317"/>
                    </a:cubicBezTo>
                    <a:cubicBezTo>
                      <a:pt x="6975602" y="377317"/>
                      <a:pt x="6889623" y="386207"/>
                      <a:pt x="6831965" y="404114"/>
                    </a:cubicBezTo>
                    <a:cubicBezTo>
                      <a:pt x="6774306" y="422021"/>
                      <a:pt x="6742683" y="449453"/>
                      <a:pt x="6736842" y="486410"/>
                    </a:cubicBezTo>
                    <a:cubicBezTo>
                      <a:pt x="6731254" y="522224"/>
                      <a:pt x="6748906" y="545211"/>
                      <a:pt x="6789928" y="555498"/>
                    </a:cubicBezTo>
                    <a:cubicBezTo>
                      <a:pt x="6814312" y="561594"/>
                      <a:pt x="6833743" y="571881"/>
                      <a:pt x="6848220" y="586359"/>
                    </a:cubicBezTo>
                    <a:cubicBezTo>
                      <a:pt x="6862699" y="600837"/>
                      <a:pt x="6881494" y="629158"/>
                      <a:pt x="6904608" y="670941"/>
                    </a:cubicBezTo>
                    <a:lnTo>
                      <a:pt x="6958330" y="767334"/>
                    </a:lnTo>
                    <a:cubicBezTo>
                      <a:pt x="6963664" y="777621"/>
                      <a:pt x="6966077" y="784606"/>
                      <a:pt x="6965568" y="788289"/>
                    </a:cubicBezTo>
                    <a:cubicBezTo>
                      <a:pt x="6964933" y="792480"/>
                      <a:pt x="6961124" y="799465"/>
                      <a:pt x="6954139" y="809244"/>
                    </a:cubicBezTo>
                    <a:lnTo>
                      <a:pt x="6878828" y="917448"/>
                    </a:lnTo>
                    <a:cubicBezTo>
                      <a:pt x="6796658" y="1031494"/>
                      <a:pt x="6748144" y="1096899"/>
                      <a:pt x="6733031" y="1113917"/>
                    </a:cubicBezTo>
                    <a:cubicBezTo>
                      <a:pt x="6717919" y="1130935"/>
                      <a:pt x="6698106" y="1141857"/>
                      <a:pt x="6673723" y="1146683"/>
                    </a:cubicBezTo>
                    <a:cubicBezTo>
                      <a:pt x="6650228" y="1151509"/>
                      <a:pt x="6633718" y="1158367"/>
                      <a:pt x="6623939" y="1167130"/>
                    </a:cubicBezTo>
                    <a:cubicBezTo>
                      <a:pt x="6614160" y="1175893"/>
                      <a:pt x="6607810" y="1189990"/>
                      <a:pt x="6604762" y="1209421"/>
                    </a:cubicBezTo>
                    <a:cubicBezTo>
                      <a:pt x="6600063" y="1239774"/>
                      <a:pt x="6609842" y="1261618"/>
                      <a:pt x="6634099" y="1274953"/>
                    </a:cubicBezTo>
                    <a:cubicBezTo>
                      <a:pt x="6658356" y="1288288"/>
                      <a:pt x="6700901" y="1295019"/>
                      <a:pt x="6761353" y="1295019"/>
                    </a:cubicBezTo>
                    <a:cubicBezTo>
                      <a:pt x="6871969" y="1295019"/>
                      <a:pt x="6931406" y="1268603"/>
                      <a:pt x="6939788" y="1215898"/>
                    </a:cubicBezTo>
                    <a:cubicBezTo>
                      <a:pt x="6942708" y="1197737"/>
                      <a:pt x="6939533" y="1181354"/>
                      <a:pt x="6930517" y="1166749"/>
                    </a:cubicBezTo>
                    <a:cubicBezTo>
                      <a:pt x="6920356" y="1149223"/>
                      <a:pt x="6916039" y="1135253"/>
                      <a:pt x="6917690" y="1124966"/>
                    </a:cubicBezTo>
                    <a:cubicBezTo>
                      <a:pt x="6921119" y="1103122"/>
                      <a:pt x="6938899" y="1070737"/>
                      <a:pt x="6971030" y="1027684"/>
                    </a:cubicBezTo>
                    <a:cubicBezTo>
                      <a:pt x="7003161" y="984631"/>
                      <a:pt x="7025767" y="962787"/>
                      <a:pt x="7038848" y="962152"/>
                    </a:cubicBezTo>
                    <a:cubicBezTo>
                      <a:pt x="7039102" y="962152"/>
                      <a:pt x="7039229" y="962152"/>
                      <a:pt x="7039482" y="962152"/>
                    </a:cubicBezTo>
                    <a:cubicBezTo>
                      <a:pt x="7051802" y="962152"/>
                      <a:pt x="7066153" y="979297"/>
                      <a:pt x="7082663" y="1013587"/>
                    </a:cubicBezTo>
                    <a:cubicBezTo>
                      <a:pt x="7099300" y="1048512"/>
                      <a:pt x="7106031" y="1075944"/>
                      <a:pt x="7102982" y="1095883"/>
                    </a:cubicBezTo>
                    <a:cubicBezTo>
                      <a:pt x="7100062" y="1114679"/>
                      <a:pt x="7090156" y="1128014"/>
                      <a:pt x="7073265" y="1135888"/>
                    </a:cubicBezTo>
                    <a:cubicBezTo>
                      <a:pt x="7042912" y="1150493"/>
                      <a:pt x="7025767" y="1170432"/>
                      <a:pt x="7021703" y="1195959"/>
                    </a:cubicBezTo>
                    <a:cubicBezTo>
                      <a:pt x="7014972" y="1239012"/>
                      <a:pt x="7034783" y="1267206"/>
                      <a:pt x="7081266" y="1280541"/>
                    </a:cubicBezTo>
                    <a:cubicBezTo>
                      <a:pt x="7116444" y="1290193"/>
                      <a:pt x="7180199" y="1295146"/>
                      <a:pt x="7272528" y="1295146"/>
                    </a:cubicBezTo>
                    <a:cubicBezTo>
                      <a:pt x="7392924" y="1295146"/>
                      <a:pt x="7476998" y="1287399"/>
                      <a:pt x="7524750" y="1271905"/>
                    </a:cubicBezTo>
                    <a:cubicBezTo>
                      <a:pt x="7572502" y="1256411"/>
                      <a:pt x="7599680" y="1228090"/>
                      <a:pt x="7606156" y="1186815"/>
                    </a:cubicBezTo>
                    <a:cubicBezTo>
                      <a:pt x="7610729" y="1157732"/>
                      <a:pt x="7601585" y="1137031"/>
                      <a:pt x="7578598" y="1124966"/>
                    </a:cubicBezTo>
                    <a:cubicBezTo>
                      <a:pt x="7554214" y="1111631"/>
                      <a:pt x="7537069" y="1098550"/>
                      <a:pt x="7527290" y="1085850"/>
                    </a:cubicBezTo>
                    <a:cubicBezTo>
                      <a:pt x="7506589" y="1059180"/>
                      <a:pt x="7477252" y="1001903"/>
                      <a:pt x="7439279" y="913892"/>
                    </a:cubicBezTo>
                    <a:lnTo>
                      <a:pt x="7403719" y="831088"/>
                    </a:lnTo>
                    <a:cubicBezTo>
                      <a:pt x="7399528" y="820166"/>
                      <a:pt x="7397623" y="813562"/>
                      <a:pt x="7398004" y="811022"/>
                    </a:cubicBezTo>
                    <a:cubicBezTo>
                      <a:pt x="7398639" y="807339"/>
                      <a:pt x="7402956" y="800481"/>
                      <a:pt x="7410957" y="790067"/>
                    </a:cubicBezTo>
                    <a:lnTo>
                      <a:pt x="7481697" y="695452"/>
                    </a:lnTo>
                    <a:cubicBezTo>
                      <a:pt x="7545197" y="617855"/>
                      <a:pt x="7582027" y="573405"/>
                      <a:pt x="7592441" y="562229"/>
                    </a:cubicBezTo>
                    <a:cubicBezTo>
                      <a:pt x="7602855" y="551053"/>
                      <a:pt x="7617079" y="540893"/>
                      <a:pt x="7635240" y="531749"/>
                    </a:cubicBezTo>
                    <a:cubicBezTo>
                      <a:pt x="7668514" y="515366"/>
                      <a:pt x="7689595" y="503301"/>
                      <a:pt x="7698486" y="495427"/>
                    </a:cubicBezTo>
                    <a:cubicBezTo>
                      <a:pt x="7707376" y="487553"/>
                      <a:pt x="7712964" y="475742"/>
                      <a:pt x="7715377" y="459994"/>
                    </a:cubicBezTo>
                    <a:cubicBezTo>
                      <a:pt x="7719949" y="430911"/>
                      <a:pt x="7709916" y="408432"/>
                      <a:pt x="7685405" y="392684"/>
                    </a:cubicBezTo>
                    <a:cubicBezTo>
                      <a:pt x="7667625" y="381762"/>
                      <a:pt x="7633716" y="376301"/>
                      <a:pt x="7583551" y="376301"/>
                    </a:cubicBezTo>
                    <a:close/>
                    <a:moveTo>
                      <a:pt x="3316097" y="377190"/>
                    </a:moveTo>
                    <a:cubicBezTo>
                      <a:pt x="3248025" y="377825"/>
                      <a:pt x="3141345" y="405638"/>
                      <a:pt x="2996184" y="460883"/>
                    </a:cubicBezTo>
                    <a:cubicBezTo>
                      <a:pt x="2935732" y="484505"/>
                      <a:pt x="2902458" y="516636"/>
                      <a:pt x="2896108" y="557276"/>
                    </a:cubicBezTo>
                    <a:cubicBezTo>
                      <a:pt x="2894076" y="569976"/>
                      <a:pt x="2894838" y="580009"/>
                      <a:pt x="2898267" y="587248"/>
                    </a:cubicBezTo>
                    <a:cubicBezTo>
                      <a:pt x="2901696" y="594487"/>
                      <a:pt x="2910459" y="605155"/>
                      <a:pt x="2924429" y="619125"/>
                    </a:cubicBezTo>
                    <a:cubicBezTo>
                      <a:pt x="2938907" y="633095"/>
                      <a:pt x="2947035" y="651383"/>
                      <a:pt x="2948559" y="674116"/>
                    </a:cubicBezTo>
                    <a:cubicBezTo>
                      <a:pt x="2950083" y="696849"/>
                      <a:pt x="2946400" y="736981"/>
                      <a:pt x="2937383" y="794639"/>
                    </a:cubicBezTo>
                    <a:cubicBezTo>
                      <a:pt x="2924683" y="875284"/>
                      <a:pt x="2909570" y="953262"/>
                      <a:pt x="2891790" y="1028446"/>
                    </a:cubicBezTo>
                    <a:cubicBezTo>
                      <a:pt x="2881122" y="1072134"/>
                      <a:pt x="2861691" y="1106424"/>
                      <a:pt x="2833497" y="1131189"/>
                    </a:cubicBezTo>
                    <a:cubicBezTo>
                      <a:pt x="2812288" y="1149350"/>
                      <a:pt x="2798445" y="1162685"/>
                      <a:pt x="2791968" y="1171194"/>
                    </a:cubicBezTo>
                    <a:cubicBezTo>
                      <a:pt x="2785491" y="1179703"/>
                      <a:pt x="2781300" y="1189990"/>
                      <a:pt x="2779395" y="1202182"/>
                    </a:cubicBezTo>
                    <a:cubicBezTo>
                      <a:pt x="2774315" y="1234313"/>
                      <a:pt x="2790063" y="1257808"/>
                      <a:pt x="2826639" y="1272667"/>
                    </a:cubicBezTo>
                    <a:cubicBezTo>
                      <a:pt x="2863215" y="1287526"/>
                      <a:pt x="2923032" y="1294892"/>
                      <a:pt x="3006090" y="1294892"/>
                    </a:cubicBezTo>
                    <a:cubicBezTo>
                      <a:pt x="3070352" y="1294892"/>
                      <a:pt x="3130423" y="1286764"/>
                      <a:pt x="3186430" y="1270381"/>
                    </a:cubicBezTo>
                    <a:cubicBezTo>
                      <a:pt x="3237865" y="1255268"/>
                      <a:pt x="3266821" y="1227963"/>
                      <a:pt x="3272917" y="1188466"/>
                    </a:cubicBezTo>
                    <a:cubicBezTo>
                      <a:pt x="3275457" y="1172083"/>
                      <a:pt x="3272282" y="1150874"/>
                      <a:pt x="3263519" y="1124839"/>
                    </a:cubicBezTo>
                    <a:cubicBezTo>
                      <a:pt x="3256280" y="1102360"/>
                      <a:pt x="3252978" y="1080897"/>
                      <a:pt x="3253867" y="1060323"/>
                    </a:cubicBezTo>
                    <a:cubicBezTo>
                      <a:pt x="3254756" y="1039749"/>
                      <a:pt x="3260344" y="996061"/>
                      <a:pt x="3270758" y="929386"/>
                    </a:cubicBezTo>
                    <a:cubicBezTo>
                      <a:pt x="3284728" y="840232"/>
                      <a:pt x="3298698" y="771779"/>
                      <a:pt x="3312668" y="723900"/>
                    </a:cubicBezTo>
                    <a:cubicBezTo>
                      <a:pt x="3328162" y="672973"/>
                      <a:pt x="3356229" y="647446"/>
                      <a:pt x="3396742" y="647446"/>
                    </a:cubicBezTo>
                    <a:cubicBezTo>
                      <a:pt x="3450717" y="647446"/>
                      <a:pt x="3468370" y="706882"/>
                      <a:pt x="3449701" y="825754"/>
                    </a:cubicBezTo>
                    <a:cubicBezTo>
                      <a:pt x="3439033" y="893699"/>
                      <a:pt x="3426587" y="961009"/>
                      <a:pt x="3412363" y="1027684"/>
                    </a:cubicBezTo>
                    <a:cubicBezTo>
                      <a:pt x="3406140" y="1057402"/>
                      <a:pt x="3400298" y="1077849"/>
                      <a:pt x="3395091" y="1089025"/>
                    </a:cubicBezTo>
                    <a:cubicBezTo>
                      <a:pt x="3389884" y="1100201"/>
                      <a:pt x="3380232" y="1112266"/>
                      <a:pt x="3366389" y="1124966"/>
                    </a:cubicBezTo>
                    <a:cubicBezTo>
                      <a:pt x="3342386" y="1146810"/>
                      <a:pt x="3328289" y="1160780"/>
                      <a:pt x="3323717" y="1166749"/>
                    </a:cubicBezTo>
                    <a:cubicBezTo>
                      <a:pt x="3319145" y="1172718"/>
                      <a:pt x="3315843" y="1183386"/>
                      <a:pt x="3313430" y="1198626"/>
                    </a:cubicBezTo>
                    <a:cubicBezTo>
                      <a:pt x="3308096" y="1232535"/>
                      <a:pt x="3318383" y="1256284"/>
                      <a:pt x="3344418" y="1269619"/>
                    </a:cubicBezTo>
                    <a:cubicBezTo>
                      <a:pt x="3376803" y="1286637"/>
                      <a:pt x="3443478" y="1295146"/>
                      <a:pt x="3544443" y="1295146"/>
                    </a:cubicBezTo>
                    <a:cubicBezTo>
                      <a:pt x="3712337" y="1295146"/>
                      <a:pt x="3801872" y="1259078"/>
                      <a:pt x="3813175" y="1186942"/>
                    </a:cubicBezTo>
                    <a:cubicBezTo>
                      <a:pt x="3815334" y="1172972"/>
                      <a:pt x="3814445" y="1161415"/>
                      <a:pt x="3810508" y="1152398"/>
                    </a:cubicBezTo>
                    <a:cubicBezTo>
                      <a:pt x="3793363" y="1113536"/>
                      <a:pt x="3784473" y="1083310"/>
                      <a:pt x="3783838" y="1061466"/>
                    </a:cubicBezTo>
                    <a:cubicBezTo>
                      <a:pt x="3783203" y="1039622"/>
                      <a:pt x="3790061" y="977773"/>
                      <a:pt x="3804412" y="875919"/>
                    </a:cubicBezTo>
                    <a:cubicBezTo>
                      <a:pt x="3819779" y="781304"/>
                      <a:pt x="3831590" y="723138"/>
                      <a:pt x="3839972" y="701294"/>
                    </a:cubicBezTo>
                    <a:cubicBezTo>
                      <a:pt x="3847211" y="682498"/>
                      <a:pt x="3858768" y="666877"/>
                      <a:pt x="3874389" y="654431"/>
                    </a:cubicBezTo>
                    <a:cubicBezTo>
                      <a:pt x="3890010" y="641985"/>
                      <a:pt x="3906901" y="635762"/>
                      <a:pt x="3924681" y="635762"/>
                    </a:cubicBezTo>
                    <a:cubicBezTo>
                      <a:pt x="3960241" y="635762"/>
                      <a:pt x="3981069" y="654812"/>
                      <a:pt x="3986911" y="693039"/>
                    </a:cubicBezTo>
                    <a:cubicBezTo>
                      <a:pt x="3992118" y="725170"/>
                      <a:pt x="3988308" y="782193"/>
                      <a:pt x="3975481" y="863981"/>
                    </a:cubicBezTo>
                    <a:cubicBezTo>
                      <a:pt x="3953383" y="1004697"/>
                      <a:pt x="3932047" y="1087374"/>
                      <a:pt x="3911473" y="1112266"/>
                    </a:cubicBezTo>
                    <a:cubicBezTo>
                      <a:pt x="3889375" y="1139571"/>
                      <a:pt x="3876294" y="1156335"/>
                      <a:pt x="3872357" y="1162812"/>
                    </a:cubicBezTo>
                    <a:cubicBezTo>
                      <a:pt x="3868420" y="1169289"/>
                      <a:pt x="3865499" y="1178433"/>
                      <a:pt x="3863594" y="1190498"/>
                    </a:cubicBezTo>
                    <a:cubicBezTo>
                      <a:pt x="3858641" y="1221994"/>
                      <a:pt x="3876675" y="1247521"/>
                      <a:pt x="3917569" y="1266952"/>
                    </a:cubicBezTo>
                    <a:cubicBezTo>
                      <a:pt x="3958463" y="1286383"/>
                      <a:pt x="4014851" y="1296035"/>
                      <a:pt x="4086606" y="1296035"/>
                    </a:cubicBezTo>
                    <a:cubicBezTo>
                      <a:pt x="4249039" y="1296035"/>
                      <a:pt x="4336415" y="1257173"/>
                      <a:pt x="4348607" y="1179576"/>
                    </a:cubicBezTo>
                    <a:cubicBezTo>
                      <a:pt x="4350131" y="1169924"/>
                      <a:pt x="4349877" y="1162177"/>
                      <a:pt x="4347845" y="1156335"/>
                    </a:cubicBezTo>
                    <a:cubicBezTo>
                      <a:pt x="4345813" y="1150493"/>
                      <a:pt x="4339590" y="1138936"/>
                      <a:pt x="4329430" y="1121283"/>
                    </a:cubicBezTo>
                    <a:cubicBezTo>
                      <a:pt x="4312412" y="1092200"/>
                      <a:pt x="4306951" y="1058291"/>
                      <a:pt x="4313047" y="1019429"/>
                    </a:cubicBezTo>
                    <a:cubicBezTo>
                      <a:pt x="4313936" y="1013968"/>
                      <a:pt x="4315587" y="1004824"/>
                      <a:pt x="4318127" y="992124"/>
                    </a:cubicBezTo>
                    <a:cubicBezTo>
                      <a:pt x="4321937" y="971550"/>
                      <a:pt x="4327779" y="935736"/>
                      <a:pt x="4335780" y="884809"/>
                    </a:cubicBezTo>
                    <a:cubicBezTo>
                      <a:pt x="4348226" y="805434"/>
                      <a:pt x="4356227" y="757809"/>
                      <a:pt x="4359783" y="742061"/>
                    </a:cubicBezTo>
                    <a:cubicBezTo>
                      <a:pt x="4368038" y="695960"/>
                      <a:pt x="4373753" y="663194"/>
                      <a:pt x="4376801" y="643890"/>
                    </a:cubicBezTo>
                    <a:cubicBezTo>
                      <a:pt x="4390898" y="554228"/>
                      <a:pt x="4378198" y="486918"/>
                      <a:pt x="4338828" y="441960"/>
                    </a:cubicBezTo>
                    <a:cubicBezTo>
                      <a:pt x="4301363" y="398907"/>
                      <a:pt x="4247769" y="377444"/>
                      <a:pt x="4178173" y="377444"/>
                    </a:cubicBezTo>
                    <a:cubicBezTo>
                      <a:pt x="4089146" y="377444"/>
                      <a:pt x="4003421" y="415925"/>
                      <a:pt x="3921252" y="492887"/>
                    </a:cubicBezTo>
                    <a:cubicBezTo>
                      <a:pt x="3895344" y="517144"/>
                      <a:pt x="3879342" y="529209"/>
                      <a:pt x="3873373" y="529209"/>
                    </a:cubicBezTo>
                    <a:cubicBezTo>
                      <a:pt x="3864737" y="529209"/>
                      <a:pt x="3855847" y="515620"/>
                      <a:pt x="3846576" y="488315"/>
                    </a:cubicBezTo>
                    <a:cubicBezTo>
                      <a:pt x="3823081" y="414401"/>
                      <a:pt x="3766312" y="377317"/>
                      <a:pt x="3676142" y="377317"/>
                    </a:cubicBezTo>
                    <a:cubicBezTo>
                      <a:pt x="3629660" y="377317"/>
                      <a:pt x="3582670" y="388366"/>
                      <a:pt x="3534918" y="410464"/>
                    </a:cubicBezTo>
                    <a:cubicBezTo>
                      <a:pt x="3487166" y="432562"/>
                      <a:pt x="3445764" y="462407"/>
                      <a:pt x="3410712" y="499999"/>
                    </a:cubicBezTo>
                    <a:cubicBezTo>
                      <a:pt x="3387217" y="526034"/>
                      <a:pt x="3370834" y="539115"/>
                      <a:pt x="3361690" y="539115"/>
                    </a:cubicBezTo>
                    <a:cubicBezTo>
                      <a:pt x="3344418" y="539115"/>
                      <a:pt x="3338322" y="522732"/>
                      <a:pt x="3343529" y="489966"/>
                    </a:cubicBezTo>
                    <a:cubicBezTo>
                      <a:pt x="3344418" y="483870"/>
                      <a:pt x="3345942" y="475996"/>
                      <a:pt x="3348101" y="466344"/>
                    </a:cubicBezTo>
                    <a:cubicBezTo>
                      <a:pt x="3349625" y="456692"/>
                      <a:pt x="3350387" y="451485"/>
                      <a:pt x="3350514" y="450850"/>
                    </a:cubicBezTo>
                    <a:cubicBezTo>
                      <a:pt x="3358261" y="401701"/>
                      <a:pt x="3346704" y="377190"/>
                      <a:pt x="3315970" y="377190"/>
                    </a:cubicBezTo>
                    <a:close/>
                    <a:moveTo>
                      <a:pt x="6589014" y="0"/>
                    </a:moveTo>
                    <a:cubicBezTo>
                      <a:pt x="6582537" y="0"/>
                      <a:pt x="6573393" y="1778"/>
                      <a:pt x="6561455" y="5461"/>
                    </a:cubicBezTo>
                    <a:cubicBezTo>
                      <a:pt x="6522847" y="17526"/>
                      <a:pt x="6483985" y="25654"/>
                      <a:pt x="6444742" y="29591"/>
                    </a:cubicBezTo>
                    <a:cubicBezTo>
                      <a:pt x="6405499" y="33528"/>
                      <a:pt x="6343777" y="35560"/>
                      <a:pt x="6259576" y="35560"/>
                    </a:cubicBezTo>
                    <a:lnTo>
                      <a:pt x="5843524" y="35560"/>
                    </a:lnTo>
                    <a:cubicBezTo>
                      <a:pt x="5783072" y="35560"/>
                      <a:pt x="5741924" y="38227"/>
                      <a:pt x="5719953" y="43688"/>
                    </a:cubicBezTo>
                    <a:cubicBezTo>
                      <a:pt x="5702427" y="48514"/>
                      <a:pt x="5687441" y="58547"/>
                      <a:pt x="5674741" y="73660"/>
                    </a:cubicBezTo>
                    <a:cubicBezTo>
                      <a:pt x="5662041" y="88773"/>
                      <a:pt x="5654294" y="106045"/>
                      <a:pt x="5651246" y="125476"/>
                    </a:cubicBezTo>
                    <a:cubicBezTo>
                      <a:pt x="5645658" y="161290"/>
                      <a:pt x="5657342" y="184277"/>
                      <a:pt x="5686552" y="194564"/>
                    </a:cubicBezTo>
                    <a:cubicBezTo>
                      <a:pt x="5705983" y="201295"/>
                      <a:pt x="5718556" y="207010"/>
                      <a:pt x="5724271" y="211836"/>
                    </a:cubicBezTo>
                    <a:cubicBezTo>
                      <a:pt x="5729986" y="216662"/>
                      <a:pt x="5734558" y="225171"/>
                      <a:pt x="5738114" y="237363"/>
                    </a:cubicBezTo>
                    <a:cubicBezTo>
                      <a:pt x="5754370" y="298577"/>
                      <a:pt x="5744210" y="446278"/>
                      <a:pt x="5707507" y="680339"/>
                    </a:cubicBezTo>
                    <a:cubicBezTo>
                      <a:pt x="5683123" y="835533"/>
                      <a:pt x="5654929" y="958977"/>
                      <a:pt x="5622671" y="1050544"/>
                    </a:cubicBezTo>
                    <a:cubicBezTo>
                      <a:pt x="5614797" y="1073023"/>
                      <a:pt x="5606034" y="1089914"/>
                      <a:pt x="5596509" y="1101471"/>
                    </a:cubicBezTo>
                    <a:cubicBezTo>
                      <a:pt x="5586984" y="1113028"/>
                      <a:pt x="5573395" y="1122680"/>
                      <a:pt x="5555869" y="1130554"/>
                    </a:cubicBezTo>
                    <a:cubicBezTo>
                      <a:pt x="5530723" y="1142619"/>
                      <a:pt x="5514340" y="1152652"/>
                      <a:pt x="5506593" y="1160526"/>
                    </a:cubicBezTo>
                    <a:cubicBezTo>
                      <a:pt x="5498846" y="1168400"/>
                      <a:pt x="5493639" y="1181100"/>
                      <a:pt x="5490845" y="1198753"/>
                    </a:cubicBezTo>
                    <a:cubicBezTo>
                      <a:pt x="5486908" y="1223645"/>
                      <a:pt x="5491480" y="1242822"/>
                      <a:pt x="5504434" y="1256538"/>
                    </a:cubicBezTo>
                    <a:cubicBezTo>
                      <a:pt x="5517388" y="1270254"/>
                      <a:pt x="5537708" y="1276985"/>
                      <a:pt x="5565140" y="1276985"/>
                    </a:cubicBezTo>
                    <a:lnTo>
                      <a:pt x="6251702" y="1276985"/>
                    </a:lnTo>
                    <a:cubicBezTo>
                      <a:pt x="6309106" y="1278763"/>
                      <a:pt x="6354572" y="1283335"/>
                      <a:pt x="6387973" y="1290574"/>
                    </a:cubicBezTo>
                    <a:cubicBezTo>
                      <a:pt x="6406769" y="1294257"/>
                      <a:pt x="6421374" y="1296035"/>
                      <a:pt x="6431661" y="1296035"/>
                    </a:cubicBezTo>
                    <a:cubicBezTo>
                      <a:pt x="6444107" y="1296035"/>
                      <a:pt x="6454902" y="1292479"/>
                      <a:pt x="6464046" y="1285621"/>
                    </a:cubicBezTo>
                    <a:cubicBezTo>
                      <a:pt x="6473190" y="1278763"/>
                      <a:pt x="6485636" y="1264920"/>
                      <a:pt x="6501257" y="1244219"/>
                    </a:cubicBezTo>
                    <a:cubicBezTo>
                      <a:pt x="6532245" y="1201801"/>
                      <a:pt x="6560312" y="1153287"/>
                      <a:pt x="6585585" y="1098677"/>
                    </a:cubicBezTo>
                    <a:cubicBezTo>
                      <a:pt x="6610858" y="1044067"/>
                      <a:pt x="6626352" y="998601"/>
                      <a:pt x="6632067" y="962279"/>
                    </a:cubicBezTo>
                    <a:cubicBezTo>
                      <a:pt x="6637274" y="928878"/>
                      <a:pt x="6634226" y="901192"/>
                      <a:pt x="6622796" y="879094"/>
                    </a:cubicBezTo>
                    <a:cubicBezTo>
                      <a:pt x="6611366" y="856996"/>
                      <a:pt x="6594348" y="845947"/>
                      <a:pt x="6571742" y="845947"/>
                    </a:cubicBezTo>
                    <a:cubicBezTo>
                      <a:pt x="6552311" y="845947"/>
                      <a:pt x="6535547" y="852043"/>
                      <a:pt x="6521577" y="864108"/>
                    </a:cubicBezTo>
                    <a:cubicBezTo>
                      <a:pt x="6507607" y="876173"/>
                      <a:pt x="6490208" y="899922"/>
                      <a:pt x="6469507" y="935101"/>
                    </a:cubicBezTo>
                    <a:cubicBezTo>
                      <a:pt x="6433947" y="996315"/>
                      <a:pt x="6393815" y="1038606"/>
                      <a:pt x="6349238" y="1061974"/>
                    </a:cubicBezTo>
                    <a:cubicBezTo>
                      <a:pt x="6304661" y="1085342"/>
                      <a:pt x="6241669" y="1097026"/>
                      <a:pt x="6160770" y="1097026"/>
                    </a:cubicBezTo>
                    <a:cubicBezTo>
                      <a:pt x="6108446" y="1097026"/>
                      <a:pt x="6071616" y="1093597"/>
                      <a:pt x="6050280" y="1086612"/>
                    </a:cubicBezTo>
                    <a:cubicBezTo>
                      <a:pt x="6028944" y="1079627"/>
                      <a:pt x="6017641" y="1067054"/>
                      <a:pt x="6016117" y="1048893"/>
                    </a:cubicBezTo>
                    <a:cubicBezTo>
                      <a:pt x="6014593" y="1034288"/>
                      <a:pt x="6015609" y="1004443"/>
                      <a:pt x="6019292" y="959358"/>
                    </a:cubicBezTo>
                    <a:cubicBezTo>
                      <a:pt x="6022975" y="914273"/>
                      <a:pt x="6026912" y="877316"/>
                      <a:pt x="6031357" y="848868"/>
                    </a:cubicBezTo>
                    <a:cubicBezTo>
                      <a:pt x="6038723" y="802132"/>
                      <a:pt x="6048121" y="770255"/>
                      <a:pt x="6059805" y="752983"/>
                    </a:cubicBezTo>
                    <a:cubicBezTo>
                      <a:pt x="6071489" y="735711"/>
                      <a:pt x="6089396" y="727075"/>
                      <a:pt x="6113653" y="727075"/>
                    </a:cubicBezTo>
                    <a:cubicBezTo>
                      <a:pt x="6176772" y="727075"/>
                      <a:pt x="6206998" y="761365"/>
                      <a:pt x="6204331" y="829818"/>
                    </a:cubicBezTo>
                    <a:cubicBezTo>
                      <a:pt x="6202934" y="863219"/>
                      <a:pt x="6204839" y="885190"/>
                      <a:pt x="6210173" y="895731"/>
                    </a:cubicBezTo>
                    <a:cubicBezTo>
                      <a:pt x="6215507" y="906272"/>
                      <a:pt x="6227318" y="911606"/>
                      <a:pt x="6245733" y="911606"/>
                    </a:cubicBezTo>
                    <a:cubicBezTo>
                      <a:pt x="6275451" y="911606"/>
                      <a:pt x="6300216" y="894969"/>
                      <a:pt x="6320028" y="861568"/>
                    </a:cubicBezTo>
                    <a:cubicBezTo>
                      <a:pt x="6356096" y="800354"/>
                      <a:pt x="6381623" y="721868"/>
                      <a:pt x="6396609" y="625983"/>
                    </a:cubicBezTo>
                    <a:cubicBezTo>
                      <a:pt x="6404229" y="577469"/>
                      <a:pt x="6407658" y="530987"/>
                      <a:pt x="6406769" y="486410"/>
                    </a:cubicBezTo>
                    <a:cubicBezTo>
                      <a:pt x="6405880" y="441833"/>
                      <a:pt x="6401181" y="410718"/>
                      <a:pt x="6392672" y="393192"/>
                    </a:cubicBezTo>
                    <a:cubicBezTo>
                      <a:pt x="6380734" y="369570"/>
                      <a:pt x="6363716" y="357759"/>
                      <a:pt x="6341618" y="357759"/>
                    </a:cubicBezTo>
                    <a:cubicBezTo>
                      <a:pt x="6326505" y="357759"/>
                      <a:pt x="6312408" y="363220"/>
                      <a:pt x="6299327" y="374142"/>
                    </a:cubicBezTo>
                    <a:cubicBezTo>
                      <a:pt x="6287008" y="383794"/>
                      <a:pt x="6277864" y="395224"/>
                      <a:pt x="6271768" y="408305"/>
                    </a:cubicBezTo>
                    <a:cubicBezTo>
                      <a:pt x="6265672" y="421386"/>
                      <a:pt x="6257925" y="445516"/>
                      <a:pt x="6248654" y="480568"/>
                    </a:cubicBezTo>
                    <a:cubicBezTo>
                      <a:pt x="6241669" y="507873"/>
                      <a:pt x="6232271" y="526796"/>
                      <a:pt x="6220333" y="537464"/>
                    </a:cubicBezTo>
                    <a:cubicBezTo>
                      <a:pt x="6208395" y="548132"/>
                      <a:pt x="6191123" y="553339"/>
                      <a:pt x="6168517" y="553339"/>
                    </a:cubicBezTo>
                    <a:cubicBezTo>
                      <a:pt x="6122670" y="553339"/>
                      <a:pt x="6094984" y="548894"/>
                      <a:pt x="6085586" y="540131"/>
                    </a:cubicBezTo>
                    <a:cubicBezTo>
                      <a:pt x="6076188" y="531368"/>
                      <a:pt x="6074283" y="508762"/>
                      <a:pt x="6079998" y="472313"/>
                    </a:cubicBezTo>
                    <a:cubicBezTo>
                      <a:pt x="6094476" y="380111"/>
                      <a:pt x="6104128" y="322834"/>
                      <a:pt x="6108954" y="300482"/>
                    </a:cubicBezTo>
                    <a:cubicBezTo>
                      <a:pt x="6113780" y="278130"/>
                      <a:pt x="6120765" y="260096"/>
                      <a:pt x="6129909" y="246761"/>
                    </a:cubicBezTo>
                    <a:cubicBezTo>
                      <a:pt x="6147308" y="221869"/>
                      <a:pt x="6187059" y="209423"/>
                      <a:pt x="6249162" y="209423"/>
                    </a:cubicBezTo>
                    <a:cubicBezTo>
                      <a:pt x="6332220" y="209423"/>
                      <a:pt x="6391021" y="216281"/>
                      <a:pt x="6425311" y="229870"/>
                    </a:cubicBezTo>
                    <a:cubicBezTo>
                      <a:pt x="6459601" y="243459"/>
                      <a:pt x="6485382" y="270637"/>
                      <a:pt x="6502781" y="311277"/>
                    </a:cubicBezTo>
                    <a:cubicBezTo>
                      <a:pt x="6514973" y="339725"/>
                      <a:pt x="6525514" y="358140"/>
                      <a:pt x="6534277" y="366268"/>
                    </a:cubicBezTo>
                    <a:cubicBezTo>
                      <a:pt x="6543040" y="374396"/>
                      <a:pt x="6556248" y="378587"/>
                      <a:pt x="6574028" y="378587"/>
                    </a:cubicBezTo>
                    <a:cubicBezTo>
                      <a:pt x="6599936" y="378587"/>
                      <a:pt x="6622034" y="367284"/>
                      <a:pt x="6640449" y="344424"/>
                    </a:cubicBezTo>
                    <a:cubicBezTo>
                      <a:pt x="6658864" y="321564"/>
                      <a:pt x="6671183" y="290576"/>
                      <a:pt x="6677406" y="251206"/>
                    </a:cubicBezTo>
                    <a:cubicBezTo>
                      <a:pt x="6689725" y="172974"/>
                      <a:pt x="6682359" y="106299"/>
                      <a:pt x="6655435" y="51054"/>
                    </a:cubicBezTo>
                    <a:cubicBezTo>
                      <a:pt x="6639306" y="17018"/>
                      <a:pt x="6617081" y="0"/>
                      <a:pt x="6589014" y="0"/>
                    </a:cubicBezTo>
                    <a:close/>
                    <a:moveTo>
                      <a:pt x="1407668" y="10033"/>
                    </a:moveTo>
                    <a:cubicBezTo>
                      <a:pt x="1323467" y="10033"/>
                      <a:pt x="1238631" y="29464"/>
                      <a:pt x="1153287" y="68199"/>
                    </a:cubicBezTo>
                    <a:cubicBezTo>
                      <a:pt x="1041146" y="119126"/>
                      <a:pt x="945134" y="192786"/>
                      <a:pt x="865124" y="289179"/>
                    </a:cubicBezTo>
                    <a:cubicBezTo>
                      <a:pt x="773176" y="400177"/>
                      <a:pt x="716661" y="522986"/>
                      <a:pt x="695579" y="657479"/>
                    </a:cubicBezTo>
                    <a:cubicBezTo>
                      <a:pt x="677418" y="773303"/>
                      <a:pt x="689737" y="884301"/>
                      <a:pt x="732409" y="990346"/>
                    </a:cubicBezTo>
                    <a:cubicBezTo>
                      <a:pt x="775716" y="1099439"/>
                      <a:pt x="845312" y="1180465"/>
                      <a:pt x="941197" y="1233170"/>
                    </a:cubicBezTo>
                    <a:cubicBezTo>
                      <a:pt x="1023620" y="1278636"/>
                      <a:pt x="1109980" y="1301369"/>
                      <a:pt x="1200023" y="1301369"/>
                    </a:cubicBezTo>
                    <a:cubicBezTo>
                      <a:pt x="1286383" y="1301369"/>
                      <a:pt x="1372870" y="1279779"/>
                      <a:pt x="1459484" y="1236853"/>
                    </a:cubicBezTo>
                    <a:cubicBezTo>
                      <a:pt x="1496314" y="1218692"/>
                      <a:pt x="1525397" y="1207389"/>
                      <a:pt x="1546479" y="1203198"/>
                    </a:cubicBezTo>
                    <a:cubicBezTo>
                      <a:pt x="1583309" y="1195324"/>
                      <a:pt x="1608201" y="1186180"/>
                      <a:pt x="1621155" y="1175893"/>
                    </a:cubicBezTo>
                    <a:cubicBezTo>
                      <a:pt x="1651508" y="1151001"/>
                      <a:pt x="1679575" y="1116838"/>
                      <a:pt x="1705229" y="1073150"/>
                    </a:cubicBezTo>
                    <a:cubicBezTo>
                      <a:pt x="1730883" y="1029462"/>
                      <a:pt x="1746631" y="990092"/>
                      <a:pt x="1752092" y="954913"/>
                    </a:cubicBezTo>
                    <a:cubicBezTo>
                      <a:pt x="1756410" y="926973"/>
                      <a:pt x="1753489" y="903224"/>
                      <a:pt x="1743075" y="883539"/>
                    </a:cubicBezTo>
                    <a:cubicBezTo>
                      <a:pt x="1732661" y="863854"/>
                      <a:pt x="1718056" y="853948"/>
                      <a:pt x="1699133" y="853948"/>
                    </a:cubicBezTo>
                    <a:cubicBezTo>
                      <a:pt x="1686179" y="853948"/>
                      <a:pt x="1667764" y="864870"/>
                      <a:pt x="1643761" y="886714"/>
                    </a:cubicBezTo>
                    <a:cubicBezTo>
                      <a:pt x="1615948" y="912749"/>
                      <a:pt x="1579245" y="933958"/>
                      <a:pt x="1533779" y="950341"/>
                    </a:cubicBezTo>
                    <a:cubicBezTo>
                      <a:pt x="1488313" y="966724"/>
                      <a:pt x="1443736" y="974852"/>
                      <a:pt x="1399921" y="974852"/>
                    </a:cubicBezTo>
                    <a:cubicBezTo>
                      <a:pt x="1281176" y="974852"/>
                      <a:pt x="1199007" y="916940"/>
                      <a:pt x="1153541" y="801116"/>
                    </a:cubicBezTo>
                    <a:cubicBezTo>
                      <a:pt x="1120140" y="714375"/>
                      <a:pt x="1111758" y="618871"/>
                      <a:pt x="1128141" y="514604"/>
                    </a:cubicBezTo>
                    <a:cubicBezTo>
                      <a:pt x="1140079" y="438785"/>
                      <a:pt x="1165860" y="378333"/>
                      <a:pt x="1205611" y="333121"/>
                    </a:cubicBezTo>
                    <a:cubicBezTo>
                      <a:pt x="1245362" y="287909"/>
                      <a:pt x="1292987" y="265430"/>
                      <a:pt x="1348613" y="265430"/>
                    </a:cubicBezTo>
                    <a:cubicBezTo>
                      <a:pt x="1405890" y="265430"/>
                      <a:pt x="1457325" y="286004"/>
                      <a:pt x="1503299" y="327279"/>
                    </a:cubicBezTo>
                    <a:cubicBezTo>
                      <a:pt x="1521714" y="344297"/>
                      <a:pt x="1536573" y="363220"/>
                      <a:pt x="1547749" y="384175"/>
                    </a:cubicBezTo>
                    <a:cubicBezTo>
                      <a:pt x="1558925" y="405130"/>
                      <a:pt x="1572514" y="439547"/>
                      <a:pt x="1588262" y="487426"/>
                    </a:cubicBezTo>
                    <a:cubicBezTo>
                      <a:pt x="1599057" y="521335"/>
                      <a:pt x="1612138" y="545084"/>
                      <a:pt x="1627378" y="558419"/>
                    </a:cubicBezTo>
                    <a:cubicBezTo>
                      <a:pt x="1642618" y="571754"/>
                      <a:pt x="1663954" y="578485"/>
                      <a:pt x="1691386" y="578485"/>
                    </a:cubicBezTo>
                    <a:cubicBezTo>
                      <a:pt x="1721612" y="578485"/>
                      <a:pt x="1750314" y="569341"/>
                      <a:pt x="1777492" y="551180"/>
                    </a:cubicBezTo>
                    <a:cubicBezTo>
                      <a:pt x="1827657" y="517271"/>
                      <a:pt x="1858391" y="463550"/>
                      <a:pt x="1869948" y="390144"/>
                    </a:cubicBezTo>
                    <a:cubicBezTo>
                      <a:pt x="1886331" y="285877"/>
                      <a:pt x="1874139" y="198501"/>
                      <a:pt x="1833372" y="128270"/>
                    </a:cubicBezTo>
                    <a:cubicBezTo>
                      <a:pt x="1816862" y="99187"/>
                      <a:pt x="1794637" y="84582"/>
                      <a:pt x="1766570" y="84582"/>
                    </a:cubicBezTo>
                    <a:cubicBezTo>
                      <a:pt x="1757934" y="84582"/>
                      <a:pt x="1749933" y="85471"/>
                      <a:pt x="1742694" y="87249"/>
                    </a:cubicBezTo>
                    <a:cubicBezTo>
                      <a:pt x="1720215" y="92710"/>
                      <a:pt x="1704213" y="95377"/>
                      <a:pt x="1694434" y="95377"/>
                    </a:cubicBezTo>
                    <a:cubicBezTo>
                      <a:pt x="1680972" y="95377"/>
                      <a:pt x="1658366" y="86233"/>
                      <a:pt x="1626616" y="68072"/>
                    </a:cubicBezTo>
                    <a:cubicBezTo>
                      <a:pt x="1559560" y="29464"/>
                      <a:pt x="1486535" y="10033"/>
                      <a:pt x="1407668" y="10033"/>
                    </a:cubicBezTo>
                    <a:close/>
                    <a:moveTo>
                      <a:pt x="2427097" y="370205"/>
                    </a:moveTo>
                    <a:cubicBezTo>
                      <a:pt x="2285111" y="370205"/>
                      <a:pt x="2156968" y="418084"/>
                      <a:pt x="2042668" y="513969"/>
                    </a:cubicBezTo>
                    <a:cubicBezTo>
                      <a:pt x="1933448" y="604901"/>
                      <a:pt x="1867535" y="721995"/>
                      <a:pt x="1845056" y="864997"/>
                    </a:cubicBezTo>
                    <a:cubicBezTo>
                      <a:pt x="1824863" y="993521"/>
                      <a:pt x="1847342" y="1097788"/>
                      <a:pt x="1912493" y="1177798"/>
                    </a:cubicBezTo>
                    <a:cubicBezTo>
                      <a:pt x="1979422" y="1260221"/>
                      <a:pt x="2077339" y="1301496"/>
                      <a:pt x="2206371" y="1301496"/>
                    </a:cubicBezTo>
                    <a:cubicBezTo>
                      <a:pt x="2338578" y="1301496"/>
                      <a:pt x="2462911" y="1257554"/>
                      <a:pt x="2579243" y="1169670"/>
                    </a:cubicBezTo>
                    <a:cubicBezTo>
                      <a:pt x="2701163" y="1077468"/>
                      <a:pt x="2772410" y="965581"/>
                      <a:pt x="2792984" y="834009"/>
                    </a:cubicBezTo>
                    <a:cubicBezTo>
                      <a:pt x="2804795" y="758825"/>
                      <a:pt x="2799334" y="686689"/>
                      <a:pt x="2776728" y="617601"/>
                    </a:cubicBezTo>
                    <a:cubicBezTo>
                      <a:pt x="2754757" y="551561"/>
                      <a:pt x="2720213" y="497840"/>
                      <a:pt x="2673223" y="456565"/>
                    </a:cubicBezTo>
                    <a:cubicBezTo>
                      <a:pt x="2607818" y="398907"/>
                      <a:pt x="2525649" y="370205"/>
                      <a:pt x="2426843" y="370205"/>
                    </a:cubicBezTo>
                    <a:close/>
                    <a:moveTo>
                      <a:pt x="9646031" y="227330"/>
                    </a:moveTo>
                    <a:cubicBezTo>
                      <a:pt x="9525127" y="227330"/>
                      <a:pt x="9417812" y="270129"/>
                      <a:pt x="9323959" y="355600"/>
                    </a:cubicBezTo>
                    <a:cubicBezTo>
                      <a:pt x="9217660" y="451993"/>
                      <a:pt x="9151112" y="584835"/>
                      <a:pt x="9124569" y="753999"/>
                    </a:cubicBezTo>
                    <a:cubicBezTo>
                      <a:pt x="9097391" y="927354"/>
                      <a:pt x="9125458" y="1065911"/>
                      <a:pt x="9209151" y="1169670"/>
                    </a:cubicBezTo>
                    <a:cubicBezTo>
                      <a:pt x="9279509" y="1257554"/>
                      <a:pt x="9374632" y="1301496"/>
                      <a:pt x="9494520" y="1301496"/>
                    </a:cubicBezTo>
                    <a:cubicBezTo>
                      <a:pt x="9602978" y="1301496"/>
                      <a:pt x="9705848" y="1262126"/>
                      <a:pt x="9802876" y="1183259"/>
                    </a:cubicBezTo>
                    <a:cubicBezTo>
                      <a:pt x="9929749" y="1079627"/>
                      <a:pt x="10005949" y="946531"/>
                      <a:pt x="10031476" y="783971"/>
                    </a:cubicBezTo>
                    <a:cubicBezTo>
                      <a:pt x="10045446" y="694817"/>
                      <a:pt x="10041636" y="610870"/>
                      <a:pt x="10020046" y="532003"/>
                    </a:cubicBezTo>
                    <a:cubicBezTo>
                      <a:pt x="9991090" y="424053"/>
                      <a:pt x="9934448" y="342773"/>
                      <a:pt x="9850247" y="288290"/>
                    </a:cubicBezTo>
                    <a:cubicBezTo>
                      <a:pt x="9788017" y="247650"/>
                      <a:pt x="9720072" y="227330"/>
                      <a:pt x="9646031" y="227330"/>
                    </a:cubicBezTo>
                    <a:close/>
                    <a:moveTo>
                      <a:pt x="8685657" y="233680"/>
                    </a:moveTo>
                    <a:cubicBezTo>
                      <a:pt x="8543671" y="233680"/>
                      <a:pt x="8407019" y="280670"/>
                      <a:pt x="8275701" y="374650"/>
                    </a:cubicBezTo>
                    <a:cubicBezTo>
                      <a:pt x="8239633" y="401320"/>
                      <a:pt x="8209534" y="429641"/>
                      <a:pt x="8185404" y="459740"/>
                    </a:cubicBezTo>
                    <a:cubicBezTo>
                      <a:pt x="8161274" y="489839"/>
                      <a:pt x="8147304" y="516636"/>
                      <a:pt x="8143621" y="540258"/>
                    </a:cubicBezTo>
                    <a:cubicBezTo>
                      <a:pt x="8139557" y="566293"/>
                      <a:pt x="8146415" y="590423"/>
                      <a:pt x="8164195" y="612521"/>
                    </a:cubicBezTo>
                    <a:cubicBezTo>
                      <a:pt x="8181975" y="634619"/>
                      <a:pt x="8203692" y="645668"/>
                      <a:pt x="8228965" y="645668"/>
                    </a:cubicBezTo>
                    <a:cubicBezTo>
                      <a:pt x="8248396" y="645668"/>
                      <a:pt x="8264906" y="640207"/>
                      <a:pt x="8278495" y="629285"/>
                    </a:cubicBezTo>
                    <a:cubicBezTo>
                      <a:pt x="8329295" y="587502"/>
                      <a:pt x="8361807" y="562737"/>
                      <a:pt x="8375904" y="555117"/>
                    </a:cubicBezTo>
                    <a:cubicBezTo>
                      <a:pt x="8390001" y="547497"/>
                      <a:pt x="8409559" y="543687"/>
                      <a:pt x="8434324" y="543687"/>
                    </a:cubicBezTo>
                    <a:cubicBezTo>
                      <a:pt x="8460740" y="543687"/>
                      <a:pt x="8480425" y="552704"/>
                      <a:pt x="8493252" y="570484"/>
                    </a:cubicBezTo>
                    <a:cubicBezTo>
                      <a:pt x="8506079" y="588264"/>
                      <a:pt x="8510143" y="612521"/>
                      <a:pt x="8505317" y="642747"/>
                    </a:cubicBezTo>
                    <a:cubicBezTo>
                      <a:pt x="8499729" y="677926"/>
                      <a:pt x="8480298" y="719709"/>
                      <a:pt x="8446770" y="768223"/>
                    </a:cubicBezTo>
                    <a:cubicBezTo>
                      <a:pt x="8381619" y="863473"/>
                      <a:pt x="8288274" y="966216"/>
                      <a:pt x="8166862" y="1076579"/>
                    </a:cubicBezTo>
                    <a:cubicBezTo>
                      <a:pt x="8101457" y="1136015"/>
                      <a:pt x="8062468" y="1172591"/>
                      <a:pt x="8050022" y="1186180"/>
                    </a:cubicBezTo>
                    <a:cubicBezTo>
                      <a:pt x="8037576" y="1199769"/>
                      <a:pt x="8030210" y="1214501"/>
                      <a:pt x="8027670" y="1230249"/>
                    </a:cubicBezTo>
                    <a:cubicBezTo>
                      <a:pt x="8022844" y="1261237"/>
                      <a:pt x="8044688" y="1276604"/>
                      <a:pt x="8093202" y="1276604"/>
                    </a:cubicBezTo>
                    <a:lnTo>
                      <a:pt x="8644509" y="1276604"/>
                    </a:lnTo>
                    <a:cubicBezTo>
                      <a:pt x="8669909" y="1276604"/>
                      <a:pt x="8686927" y="1279017"/>
                      <a:pt x="8695563" y="1283843"/>
                    </a:cubicBezTo>
                    <a:cubicBezTo>
                      <a:pt x="8704199" y="1288669"/>
                      <a:pt x="8712073" y="1299591"/>
                      <a:pt x="8719185" y="1316609"/>
                    </a:cubicBezTo>
                    <a:cubicBezTo>
                      <a:pt x="8726678" y="1334135"/>
                      <a:pt x="8733917" y="1346200"/>
                      <a:pt x="8741029" y="1352550"/>
                    </a:cubicBezTo>
                    <a:cubicBezTo>
                      <a:pt x="8748141" y="1358900"/>
                      <a:pt x="8758428" y="1362075"/>
                      <a:pt x="8771890" y="1362075"/>
                    </a:cubicBezTo>
                    <a:cubicBezTo>
                      <a:pt x="8805291" y="1362075"/>
                      <a:pt x="8838946" y="1343914"/>
                      <a:pt x="8872728" y="1307465"/>
                    </a:cubicBezTo>
                    <a:cubicBezTo>
                      <a:pt x="8904478" y="1273556"/>
                      <a:pt x="8931783" y="1233170"/>
                      <a:pt x="8954516" y="1186561"/>
                    </a:cubicBezTo>
                    <a:cubicBezTo>
                      <a:pt x="8977249" y="1139952"/>
                      <a:pt x="8992108" y="1093724"/>
                      <a:pt x="8999347" y="1048258"/>
                    </a:cubicBezTo>
                    <a:cubicBezTo>
                      <a:pt x="9013571" y="957326"/>
                      <a:pt x="8997061" y="911860"/>
                      <a:pt x="8949563" y="911860"/>
                    </a:cubicBezTo>
                    <a:cubicBezTo>
                      <a:pt x="8938768" y="911860"/>
                      <a:pt x="8930005" y="914019"/>
                      <a:pt x="8923020" y="918210"/>
                    </a:cubicBezTo>
                    <a:cubicBezTo>
                      <a:pt x="8916035" y="922401"/>
                      <a:pt x="8901684" y="934847"/>
                      <a:pt x="8879459" y="955548"/>
                    </a:cubicBezTo>
                    <a:cubicBezTo>
                      <a:pt x="8835771" y="996823"/>
                      <a:pt x="8790178" y="1017397"/>
                      <a:pt x="8742680" y="1017397"/>
                    </a:cubicBezTo>
                    <a:cubicBezTo>
                      <a:pt x="8722741" y="1017397"/>
                      <a:pt x="8706612" y="1011428"/>
                      <a:pt x="8694420" y="999617"/>
                    </a:cubicBezTo>
                    <a:cubicBezTo>
                      <a:pt x="8682228" y="987806"/>
                      <a:pt x="8677529" y="973455"/>
                      <a:pt x="8680196" y="956437"/>
                    </a:cubicBezTo>
                    <a:cubicBezTo>
                      <a:pt x="8683625" y="934593"/>
                      <a:pt x="8711946" y="901827"/>
                      <a:pt x="8765286" y="858139"/>
                    </a:cubicBezTo>
                    <a:cubicBezTo>
                      <a:pt x="8915400" y="733806"/>
                      <a:pt x="8998839" y="618617"/>
                      <a:pt x="9015476" y="512572"/>
                    </a:cubicBezTo>
                    <a:cubicBezTo>
                      <a:pt x="9022080" y="470789"/>
                      <a:pt x="9018651" y="430657"/>
                      <a:pt x="9005189" y="392557"/>
                    </a:cubicBezTo>
                    <a:cubicBezTo>
                      <a:pt x="8991727" y="354457"/>
                      <a:pt x="8970772" y="324612"/>
                      <a:pt x="8942197" y="303403"/>
                    </a:cubicBezTo>
                    <a:cubicBezTo>
                      <a:pt x="8878824" y="256667"/>
                      <a:pt x="8793099" y="233426"/>
                      <a:pt x="8685276" y="233426"/>
                    </a:cubicBezTo>
                    <a:close/>
                    <a:moveTo>
                      <a:pt x="10675239" y="233426"/>
                    </a:moveTo>
                    <a:cubicBezTo>
                      <a:pt x="10533253" y="233426"/>
                      <a:pt x="10396601" y="280416"/>
                      <a:pt x="10265283" y="374396"/>
                    </a:cubicBezTo>
                    <a:cubicBezTo>
                      <a:pt x="10229215" y="401066"/>
                      <a:pt x="10199116" y="429387"/>
                      <a:pt x="10174986" y="459486"/>
                    </a:cubicBezTo>
                    <a:cubicBezTo>
                      <a:pt x="10150856" y="489585"/>
                      <a:pt x="10136886" y="516382"/>
                      <a:pt x="10133203" y="540004"/>
                    </a:cubicBezTo>
                    <a:cubicBezTo>
                      <a:pt x="10129139" y="566039"/>
                      <a:pt x="10135997" y="590169"/>
                      <a:pt x="10153904" y="612267"/>
                    </a:cubicBezTo>
                    <a:cubicBezTo>
                      <a:pt x="10171811" y="634365"/>
                      <a:pt x="10193401" y="645414"/>
                      <a:pt x="10218674" y="645414"/>
                    </a:cubicBezTo>
                    <a:cubicBezTo>
                      <a:pt x="10238105" y="645414"/>
                      <a:pt x="10254615" y="639953"/>
                      <a:pt x="10268204" y="629031"/>
                    </a:cubicBezTo>
                    <a:cubicBezTo>
                      <a:pt x="10319004" y="587248"/>
                      <a:pt x="10351516" y="562483"/>
                      <a:pt x="10365613" y="554863"/>
                    </a:cubicBezTo>
                    <a:cubicBezTo>
                      <a:pt x="10379710" y="547243"/>
                      <a:pt x="10399268" y="543433"/>
                      <a:pt x="10424033" y="543433"/>
                    </a:cubicBezTo>
                    <a:cubicBezTo>
                      <a:pt x="10450449" y="543433"/>
                      <a:pt x="10470134" y="552450"/>
                      <a:pt x="10482961" y="570230"/>
                    </a:cubicBezTo>
                    <a:cubicBezTo>
                      <a:pt x="10495788" y="588010"/>
                      <a:pt x="10499852" y="612267"/>
                      <a:pt x="10495026" y="642493"/>
                    </a:cubicBezTo>
                    <a:cubicBezTo>
                      <a:pt x="10489438" y="677672"/>
                      <a:pt x="10470007" y="719455"/>
                      <a:pt x="10436479" y="767969"/>
                    </a:cubicBezTo>
                    <a:cubicBezTo>
                      <a:pt x="10371328" y="863219"/>
                      <a:pt x="10277983" y="965962"/>
                      <a:pt x="10156571" y="1076325"/>
                    </a:cubicBezTo>
                    <a:cubicBezTo>
                      <a:pt x="10091166" y="1135761"/>
                      <a:pt x="10052177" y="1172337"/>
                      <a:pt x="10039858" y="1185926"/>
                    </a:cubicBezTo>
                    <a:cubicBezTo>
                      <a:pt x="10027539" y="1199515"/>
                      <a:pt x="10020046" y="1214247"/>
                      <a:pt x="10017506" y="1229995"/>
                    </a:cubicBezTo>
                    <a:cubicBezTo>
                      <a:pt x="10012680" y="1260983"/>
                      <a:pt x="10034524" y="1276350"/>
                      <a:pt x="10083038" y="1276350"/>
                    </a:cubicBezTo>
                    <a:lnTo>
                      <a:pt x="10634345" y="1276350"/>
                    </a:lnTo>
                    <a:cubicBezTo>
                      <a:pt x="10659745" y="1276350"/>
                      <a:pt x="10676763" y="1278763"/>
                      <a:pt x="10685399" y="1283589"/>
                    </a:cubicBezTo>
                    <a:cubicBezTo>
                      <a:pt x="10694035" y="1288415"/>
                      <a:pt x="10701909" y="1299337"/>
                      <a:pt x="10709021" y="1316355"/>
                    </a:cubicBezTo>
                    <a:cubicBezTo>
                      <a:pt x="10716514" y="1333881"/>
                      <a:pt x="10723753" y="1345946"/>
                      <a:pt x="10730865" y="1352296"/>
                    </a:cubicBezTo>
                    <a:cubicBezTo>
                      <a:pt x="10737977" y="1358646"/>
                      <a:pt x="10748264" y="1361821"/>
                      <a:pt x="10761726" y="1361821"/>
                    </a:cubicBezTo>
                    <a:cubicBezTo>
                      <a:pt x="10795127" y="1361821"/>
                      <a:pt x="10828782" y="1343660"/>
                      <a:pt x="10862564" y="1307211"/>
                    </a:cubicBezTo>
                    <a:cubicBezTo>
                      <a:pt x="10894314" y="1273302"/>
                      <a:pt x="10921619" y="1232916"/>
                      <a:pt x="10944352" y="1186307"/>
                    </a:cubicBezTo>
                    <a:cubicBezTo>
                      <a:pt x="10967085" y="1139698"/>
                      <a:pt x="10981944" y="1093470"/>
                      <a:pt x="10989183" y="1048004"/>
                    </a:cubicBezTo>
                    <a:cubicBezTo>
                      <a:pt x="11003407" y="957072"/>
                      <a:pt x="10986770" y="911606"/>
                      <a:pt x="10939399" y="911606"/>
                    </a:cubicBezTo>
                    <a:cubicBezTo>
                      <a:pt x="10928604" y="911606"/>
                      <a:pt x="10919714" y="913765"/>
                      <a:pt x="10912856" y="917956"/>
                    </a:cubicBezTo>
                    <a:cubicBezTo>
                      <a:pt x="10905998" y="922147"/>
                      <a:pt x="10891520" y="934593"/>
                      <a:pt x="10869422" y="955294"/>
                    </a:cubicBezTo>
                    <a:cubicBezTo>
                      <a:pt x="10825734" y="996569"/>
                      <a:pt x="10780141" y="1017143"/>
                      <a:pt x="10732643" y="1017143"/>
                    </a:cubicBezTo>
                    <a:cubicBezTo>
                      <a:pt x="10712704" y="1017143"/>
                      <a:pt x="10696575" y="1011174"/>
                      <a:pt x="10684383" y="999363"/>
                    </a:cubicBezTo>
                    <a:cubicBezTo>
                      <a:pt x="10672191" y="987552"/>
                      <a:pt x="10667492" y="973201"/>
                      <a:pt x="10670159" y="956183"/>
                    </a:cubicBezTo>
                    <a:cubicBezTo>
                      <a:pt x="10673588" y="934339"/>
                      <a:pt x="10701909" y="901573"/>
                      <a:pt x="10755249" y="857885"/>
                    </a:cubicBezTo>
                    <a:cubicBezTo>
                      <a:pt x="10905363" y="733552"/>
                      <a:pt x="10988802" y="618363"/>
                      <a:pt x="11005439" y="512318"/>
                    </a:cubicBezTo>
                    <a:cubicBezTo>
                      <a:pt x="11012043" y="470535"/>
                      <a:pt x="11008614" y="430403"/>
                      <a:pt x="10995152" y="392303"/>
                    </a:cubicBezTo>
                    <a:cubicBezTo>
                      <a:pt x="10981690" y="354203"/>
                      <a:pt x="10960735" y="324358"/>
                      <a:pt x="10932160" y="303149"/>
                    </a:cubicBezTo>
                    <a:cubicBezTo>
                      <a:pt x="10868787" y="256413"/>
                      <a:pt x="10783189" y="233172"/>
                      <a:pt x="10675239" y="233172"/>
                    </a:cubicBezTo>
                    <a:close/>
                    <a:moveTo>
                      <a:pt x="11455273" y="245872"/>
                    </a:moveTo>
                    <a:cubicBezTo>
                      <a:pt x="11422380" y="245872"/>
                      <a:pt x="11397869" y="254254"/>
                      <a:pt x="11381740" y="270891"/>
                    </a:cubicBezTo>
                    <a:cubicBezTo>
                      <a:pt x="11365611" y="287528"/>
                      <a:pt x="11339195" y="331978"/>
                      <a:pt x="11302492" y="404114"/>
                    </a:cubicBezTo>
                    <a:cubicBezTo>
                      <a:pt x="11256772" y="492633"/>
                      <a:pt x="11213973" y="584835"/>
                      <a:pt x="11174095" y="680593"/>
                    </a:cubicBezTo>
                    <a:cubicBezTo>
                      <a:pt x="11134217" y="776351"/>
                      <a:pt x="11111738" y="840613"/>
                      <a:pt x="11106531" y="873379"/>
                    </a:cubicBezTo>
                    <a:cubicBezTo>
                      <a:pt x="11102721" y="897636"/>
                      <a:pt x="11109198" y="916432"/>
                      <a:pt x="11125962" y="929767"/>
                    </a:cubicBezTo>
                    <a:cubicBezTo>
                      <a:pt x="11134471" y="937006"/>
                      <a:pt x="11144123" y="942086"/>
                      <a:pt x="11154791" y="944753"/>
                    </a:cubicBezTo>
                    <a:cubicBezTo>
                      <a:pt x="11165459" y="947420"/>
                      <a:pt x="11197717" y="954024"/>
                      <a:pt x="11251692" y="964311"/>
                    </a:cubicBezTo>
                    <a:cubicBezTo>
                      <a:pt x="11315573" y="976503"/>
                      <a:pt x="11366627" y="997077"/>
                      <a:pt x="11404727" y="1026160"/>
                    </a:cubicBezTo>
                    <a:cubicBezTo>
                      <a:pt x="11444224" y="1056513"/>
                      <a:pt x="11460480" y="1094105"/>
                      <a:pt x="11453368" y="1138936"/>
                    </a:cubicBezTo>
                    <a:cubicBezTo>
                      <a:pt x="11447653" y="1175258"/>
                      <a:pt x="11428984" y="1204595"/>
                      <a:pt x="11397488" y="1226693"/>
                    </a:cubicBezTo>
                    <a:cubicBezTo>
                      <a:pt x="11365992" y="1248791"/>
                      <a:pt x="11327257" y="1259840"/>
                      <a:pt x="11281410" y="1259840"/>
                    </a:cubicBezTo>
                    <a:cubicBezTo>
                      <a:pt x="11262487" y="1259840"/>
                      <a:pt x="11237722" y="1256792"/>
                      <a:pt x="11207115" y="1250696"/>
                    </a:cubicBezTo>
                    <a:cubicBezTo>
                      <a:pt x="11176508" y="1244600"/>
                      <a:pt x="11150981" y="1237996"/>
                      <a:pt x="11130534" y="1230630"/>
                    </a:cubicBezTo>
                    <a:cubicBezTo>
                      <a:pt x="11121390" y="1226947"/>
                      <a:pt x="11113516" y="1225169"/>
                      <a:pt x="11107039" y="1225169"/>
                    </a:cubicBezTo>
                    <a:cubicBezTo>
                      <a:pt x="11095228" y="1225169"/>
                      <a:pt x="11083290" y="1235456"/>
                      <a:pt x="11071479" y="1256157"/>
                    </a:cubicBezTo>
                    <a:cubicBezTo>
                      <a:pt x="11059668" y="1276858"/>
                      <a:pt x="11051413" y="1301369"/>
                      <a:pt x="11046968" y="1329817"/>
                    </a:cubicBezTo>
                    <a:cubicBezTo>
                      <a:pt x="11039221" y="1378966"/>
                      <a:pt x="11063732" y="1413764"/>
                      <a:pt x="11120374" y="1434465"/>
                    </a:cubicBezTo>
                    <a:cubicBezTo>
                      <a:pt x="11181588" y="1457452"/>
                      <a:pt x="11251819" y="1469009"/>
                      <a:pt x="11331067" y="1469009"/>
                    </a:cubicBezTo>
                    <a:cubicBezTo>
                      <a:pt x="11430889" y="1469009"/>
                      <a:pt x="11524869" y="1452626"/>
                      <a:pt x="11612753" y="1419860"/>
                    </a:cubicBezTo>
                    <a:cubicBezTo>
                      <a:pt x="11700637" y="1387094"/>
                      <a:pt x="11775059" y="1340739"/>
                      <a:pt x="11835765" y="1280668"/>
                    </a:cubicBezTo>
                    <a:cubicBezTo>
                      <a:pt x="11912473" y="1204849"/>
                      <a:pt x="11957431" y="1124585"/>
                      <a:pt x="11970766" y="1039622"/>
                    </a:cubicBezTo>
                    <a:cubicBezTo>
                      <a:pt x="11978894" y="987425"/>
                      <a:pt x="11973052" y="939038"/>
                      <a:pt x="11953113" y="894080"/>
                    </a:cubicBezTo>
                    <a:cubicBezTo>
                      <a:pt x="11925681" y="831596"/>
                      <a:pt x="11883390" y="784352"/>
                      <a:pt x="11826367" y="752221"/>
                    </a:cubicBezTo>
                    <a:cubicBezTo>
                      <a:pt x="11747119" y="706755"/>
                      <a:pt x="11649456" y="677291"/>
                      <a:pt x="11533378" y="663956"/>
                    </a:cubicBezTo>
                    <a:cubicBezTo>
                      <a:pt x="11502009" y="660908"/>
                      <a:pt x="11482070" y="656336"/>
                      <a:pt x="11473561" y="650367"/>
                    </a:cubicBezTo>
                    <a:cubicBezTo>
                      <a:pt x="11465052" y="644398"/>
                      <a:pt x="11462004" y="633730"/>
                      <a:pt x="11464417" y="618490"/>
                    </a:cubicBezTo>
                    <a:cubicBezTo>
                      <a:pt x="11470132" y="582168"/>
                      <a:pt x="11493500" y="563880"/>
                      <a:pt x="11534521" y="563880"/>
                    </a:cubicBezTo>
                    <a:lnTo>
                      <a:pt x="11900408" y="563880"/>
                    </a:lnTo>
                    <a:cubicBezTo>
                      <a:pt x="11926824" y="563880"/>
                      <a:pt x="11949811" y="554736"/>
                      <a:pt x="11969496" y="536575"/>
                    </a:cubicBezTo>
                    <a:cubicBezTo>
                      <a:pt x="11994134" y="513588"/>
                      <a:pt x="12016105" y="482219"/>
                      <a:pt x="12035282" y="442468"/>
                    </a:cubicBezTo>
                    <a:cubicBezTo>
                      <a:pt x="12054459" y="402717"/>
                      <a:pt x="12067286" y="362331"/>
                      <a:pt x="12073763" y="321056"/>
                    </a:cubicBezTo>
                    <a:cubicBezTo>
                      <a:pt x="12078462" y="291338"/>
                      <a:pt x="12077827" y="271399"/>
                      <a:pt x="12071858" y="260985"/>
                    </a:cubicBezTo>
                    <a:cubicBezTo>
                      <a:pt x="12065889" y="250571"/>
                      <a:pt x="12052173" y="245491"/>
                      <a:pt x="12030583" y="245491"/>
                    </a:cubicBezTo>
                    <a:close/>
                    <a:moveTo>
                      <a:pt x="5248529" y="370205"/>
                    </a:moveTo>
                    <a:cubicBezTo>
                      <a:pt x="5219319" y="370205"/>
                      <a:pt x="5185918" y="376174"/>
                      <a:pt x="5148199" y="387985"/>
                    </a:cubicBezTo>
                    <a:cubicBezTo>
                      <a:pt x="5110480" y="399796"/>
                      <a:pt x="5078603" y="414528"/>
                      <a:pt x="5052568" y="432054"/>
                    </a:cubicBezTo>
                    <a:cubicBezTo>
                      <a:pt x="5018151" y="455168"/>
                      <a:pt x="4998339" y="466598"/>
                      <a:pt x="4992878" y="466598"/>
                    </a:cubicBezTo>
                    <a:cubicBezTo>
                      <a:pt x="4979924" y="466598"/>
                      <a:pt x="4975225" y="455422"/>
                      <a:pt x="4978781" y="432943"/>
                    </a:cubicBezTo>
                    <a:cubicBezTo>
                      <a:pt x="4982845" y="407416"/>
                      <a:pt x="4981194" y="391541"/>
                      <a:pt x="4974082" y="385191"/>
                    </a:cubicBezTo>
                    <a:cubicBezTo>
                      <a:pt x="4966970" y="378841"/>
                      <a:pt x="4946904" y="375666"/>
                      <a:pt x="4914011" y="375666"/>
                    </a:cubicBezTo>
                    <a:cubicBezTo>
                      <a:pt x="4836033" y="376936"/>
                      <a:pt x="4725670" y="411099"/>
                      <a:pt x="4582922" y="478409"/>
                    </a:cubicBezTo>
                    <a:cubicBezTo>
                      <a:pt x="4546219" y="495935"/>
                      <a:pt x="4518787" y="514096"/>
                      <a:pt x="4500753" y="532511"/>
                    </a:cubicBezTo>
                    <a:cubicBezTo>
                      <a:pt x="4482719" y="550926"/>
                      <a:pt x="4471797" y="572389"/>
                      <a:pt x="4467987" y="596646"/>
                    </a:cubicBezTo>
                    <a:cubicBezTo>
                      <a:pt x="4464812" y="616712"/>
                      <a:pt x="4467606" y="633857"/>
                      <a:pt x="4476115" y="648081"/>
                    </a:cubicBezTo>
                    <a:cubicBezTo>
                      <a:pt x="4484624" y="662305"/>
                      <a:pt x="4497324" y="671322"/>
                      <a:pt x="4513961" y="674878"/>
                    </a:cubicBezTo>
                    <a:cubicBezTo>
                      <a:pt x="4535932" y="679704"/>
                      <a:pt x="4548632" y="683006"/>
                      <a:pt x="4552442" y="684911"/>
                    </a:cubicBezTo>
                    <a:cubicBezTo>
                      <a:pt x="4556252" y="686816"/>
                      <a:pt x="4558665" y="690753"/>
                      <a:pt x="4559935" y="696722"/>
                    </a:cubicBezTo>
                    <a:cubicBezTo>
                      <a:pt x="4562983" y="714883"/>
                      <a:pt x="4554728" y="798576"/>
                      <a:pt x="4535170" y="947674"/>
                    </a:cubicBezTo>
                    <a:cubicBezTo>
                      <a:pt x="4503420" y="1129030"/>
                      <a:pt x="4481576" y="1238758"/>
                      <a:pt x="4469384" y="1276858"/>
                    </a:cubicBezTo>
                    <a:cubicBezTo>
                      <a:pt x="4457192" y="1314958"/>
                      <a:pt x="4435856" y="1341374"/>
                      <a:pt x="4405503" y="1355979"/>
                    </a:cubicBezTo>
                    <a:cubicBezTo>
                      <a:pt x="4384421" y="1366266"/>
                      <a:pt x="4369816" y="1376172"/>
                      <a:pt x="4361561" y="1385570"/>
                    </a:cubicBezTo>
                    <a:cubicBezTo>
                      <a:pt x="4353306" y="1394968"/>
                      <a:pt x="4347845" y="1408811"/>
                      <a:pt x="4344924" y="1426972"/>
                    </a:cubicBezTo>
                    <a:cubicBezTo>
                      <a:pt x="4338701" y="1466342"/>
                      <a:pt x="4355973" y="1499362"/>
                      <a:pt x="4396613" y="1526159"/>
                    </a:cubicBezTo>
                    <a:cubicBezTo>
                      <a:pt x="4476242" y="1578864"/>
                      <a:pt x="4574667" y="1605280"/>
                      <a:pt x="4691888" y="1605280"/>
                    </a:cubicBezTo>
                    <a:cubicBezTo>
                      <a:pt x="4757674" y="1605280"/>
                      <a:pt x="4810252" y="1595374"/>
                      <a:pt x="4849495" y="1575689"/>
                    </a:cubicBezTo>
                    <a:cubicBezTo>
                      <a:pt x="4888738" y="1556004"/>
                      <a:pt x="4911217" y="1527937"/>
                      <a:pt x="4916932" y="1491615"/>
                    </a:cubicBezTo>
                    <a:cubicBezTo>
                      <a:pt x="4919472" y="1475232"/>
                      <a:pt x="4918710" y="1463548"/>
                      <a:pt x="4914773" y="1456563"/>
                    </a:cubicBezTo>
                    <a:cubicBezTo>
                      <a:pt x="4910836" y="1449578"/>
                      <a:pt x="4897120" y="1436116"/>
                      <a:pt x="4873752" y="1416050"/>
                    </a:cubicBezTo>
                    <a:cubicBezTo>
                      <a:pt x="4848479" y="1394841"/>
                      <a:pt x="4839589" y="1360297"/>
                      <a:pt x="4847082" y="1312418"/>
                    </a:cubicBezTo>
                    <a:cubicBezTo>
                      <a:pt x="4852797" y="1276096"/>
                      <a:pt x="4863719" y="1257808"/>
                      <a:pt x="4879975" y="1257808"/>
                    </a:cubicBezTo>
                    <a:cubicBezTo>
                      <a:pt x="4885944" y="1257808"/>
                      <a:pt x="4893310" y="1260221"/>
                      <a:pt x="4902327" y="1265047"/>
                    </a:cubicBezTo>
                    <a:cubicBezTo>
                      <a:pt x="4947158" y="1289304"/>
                      <a:pt x="4992370" y="1301496"/>
                      <a:pt x="5038344" y="1301496"/>
                    </a:cubicBezTo>
                    <a:cubicBezTo>
                      <a:pt x="5128514" y="1301496"/>
                      <a:pt x="5214874" y="1263015"/>
                      <a:pt x="5297678" y="1185926"/>
                    </a:cubicBezTo>
                    <a:cubicBezTo>
                      <a:pt x="5404993" y="1087120"/>
                      <a:pt x="5470525" y="961263"/>
                      <a:pt x="5494528" y="808482"/>
                    </a:cubicBezTo>
                    <a:cubicBezTo>
                      <a:pt x="5505704" y="736981"/>
                      <a:pt x="5504561" y="668655"/>
                      <a:pt x="5490972" y="603885"/>
                    </a:cubicBezTo>
                    <a:cubicBezTo>
                      <a:pt x="5478018" y="542036"/>
                      <a:pt x="5454269" y="490855"/>
                      <a:pt x="5419598" y="450215"/>
                    </a:cubicBezTo>
                    <a:cubicBezTo>
                      <a:pt x="5374005" y="396875"/>
                      <a:pt x="5316855" y="370205"/>
                      <a:pt x="5248402" y="37020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7639" t="-113381" r="-10426" b="-41446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MY"/>
              </a:p>
            </p:txBody>
          </p:sp>
        </p:grp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6C083F6D-A375-EF07-EC83-CEF9D33FD709}"/>
              </a:ext>
            </a:extLst>
          </p:cNvPr>
          <p:cNvSpPr txBox="1"/>
          <p:nvPr/>
        </p:nvSpPr>
        <p:spPr>
          <a:xfrm>
            <a:off x="2724194" y="7178211"/>
            <a:ext cx="3298165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TVET PITCHING</a:t>
            </a: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F6A1BA15-175A-3876-D8C3-8CC65B4C715E}"/>
              </a:ext>
            </a:extLst>
          </p:cNvPr>
          <p:cNvSpPr/>
          <p:nvPr/>
        </p:nvSpPr>
        <p:spPr>
          <a:xfrm>
            <a:off x="346272" y="2414919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E201053F-C43D-7971-467B-DE7472C540A8}"/>
              </a:ext>
            </a:extLst>
          </p:cNvPr>
          <p:cNvSpPr/>
          <p:nvPr/>
        </p:nvSpPr>
        <p:spPr>
          <a:xfrm>
            <a:off x="346272" y="3293258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2"/>
                </a:lnTo>
                <a:lnTo>
                  <a:pt x="0" y="740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63743183-4F91-8FA8-FDB3-4F32D45FFAD7}"/>
              </a:ext>
            </a:extLst>
          </p:cNvPr>
          <p:cNvSpPr/>
          <p:nvPr/>
        </p:nvSpPr>
        <p:spPr>
          <a:xfrm>
            <a:off x="346272" y="4171598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C21AAD90-6F45-C1FC-1CDF-FC0EF4104EFE}"/>
              </a:ext>
            </a:extLst>
          </p:cNvPr>
          <p:cNvSpPr txBox="1"/>
          <p:nvPr/>
        </p:nvSpPr>
        <p:spPr>
          <a:xfrm>
            <a:off x="1373865" y="2472069"/>
            <a:ext cx="8716710" cy="678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are you selling this product to your customers?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981A4CE6-E672-F87C-00A5-6F8A71E2354E}"/>
              </a:ext>
            </a:extLst>
          </p:cNvPr>
          <p:cNvSpPr txBox="1"/>
          <p:nvPr/>
        </p:nvSpPr>
        <p:spPr>
          <a:xfrm>
            <a:off x="1373865" y="3412135"/>
            <a:ext cx="8716710" cy="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are your pricing strategy?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35C01A14-FB96-F245-CAC8-A5A6E8E082C9}"/>
              </a:ext>
            </a:extLst>
          </p:cNvPr>
          <p:cNvSpPr txBox="1"/>
          <p:nvPr/>
        </p:nvSpPr>
        <p:spPr>
          <a:xfrm>
            <a:off x="1373865" y="4290475"/>
            <a:ext cx="8716710" cy="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 you have multiple revenue streams?</a:t>
            </a:r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AB2076F8-2145-0373-36A8-CEBC6394C3C7}"/>
              </a:ext>
            </a:extLst>
          </p:cNvPr>
          <p:cNvSpPr/>
          <p:nvPr/>
        </p:nvSpPr>
        <p:spPr>
          <a:xfrm>
            <a:off x="346272" y="5045639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B4974EA8-A4AD-B398-8638-885F21CB2A51}"/>
              </a:ext>
            </a:extLst>
          </p:cNvPr>
          <p:cNvSpPr txBox="1"/>
          <p:nvPr/>
        </p:nvSpPr>
        <p:spPr>
          <a:xfrm>
            <a:off x="1362097" y="4926391"/>
            <a:ext cx="8716710" cy="93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Are you able to stay competitive with the pricing structure?</a:t>
            </a:r>
          </a:p>
        </p:txBody>
      </p:sp>
    </p:spTree>
    <p:extLst>
      <p:ext uri="{BB962C8B-B14F-4D97-AF65-F5344CB8AC3E}">
        <p14:creationId xmlns:p14="http://schemas.microsoft.com/office/powerpoint/2010/main" val="342304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3137A-0F32-20F6-8147-A4B76F412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D6E283-018B-22C3-7505-259B75140E82}"/>
              </a:ext>
            </a:extLst>
          </p:cNvPr>
          <p:cNvSpPr/>
          <p:nvPr/>
        </p:nvSpPr>
        <p:spPr>
          <a:xfrm>
            <a:off x="0" y="-51085"/>
            <a:ext cx="10692000" cy="7739359"/>
          </a:xfrm>
          <a:custGeom>
            <a:avLst/>
            <a:gdLst/>
            <a:ahLst/>
            <a:cxnLst/>
            <a:rect l="l" t="t" r="r" b="b"/>
            <a:pathLst>
              <a:path w="10692000" h="7739359">
                <a:moveTo>
                  <a:pt x="0" y="0"/>
                </a:moveTo>
                <a:lnTo>
                  <a:pt x="10692000" y="0"/>
                </a:lnTo>
                <a:lnTo>
                  <a:pt x="10692000" y="7739359"/>
                </a:lnTo>
                <a:lnTo>
                  <a:pt x="0" y="773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112" b="-94154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F2F5E53-B3F3-668B-ED94-27F3B7757821}"/>
              </a:ext>
            </a:extLst>
          </p:cNvPr>
          <p:cNvGrpSpPr/>
          <p:nvPr/>
        </p:nvGrpSpPr>
        <p:grpSpPr>
          <a:xfrm>
            <a:off x="0" y="-97571"/>
            <a:ext cx="10692000" cy="1544969"/>
            <a:chOff x="0" y="0"/>
            <a:chExt cx="6337529" cy="90653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A0AE2F-6D4C-39EB-A3D8-E4AD3F50650D}"/>
                </a:ext>
              </a:extLst>
            </p:cNvPr>
            <p:cNvSpPr/>
            <p:nvPr/>
          </p:nvSpPr>
          <p:spPr>
            <a:xfrm>
              <a:off x="0" y="0"/>
              <a:ext cx="6337529" cy="906530"/>
            </a:xfrm>
            <a:custGeom>
              <a:avLst/>
              <a:gdLst/>
              <a:ahLst/>
              <a:cxnLst/>
              <a:rect l="l" t="t" r="r" b="b"/>
              <a:pathLst>
                <a:path w="6337529" h="906530">
                  <a:moveTo>
                    <a:pt x="0" y="0"/>
                  </a:moveTo>
                  <a:lnTo>
                    <a:pt x="6337529" y="0"/>
                  </a:lnTo>
                  <a:lnTo>
                    <a:pt x="6337529" y="906530"/>
                  </a:lnTo>
                  <a:lnTo>
                    <a:pt x="0" y="906530"/>
                  </a:lnTo>
                  <a:close/>
                </a:path>
              </a:pathLst>
            </a:custGeom>
            <a:solidFill>
              <a:srgbClr val="86306C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8BE6035-5329-2D05-56CD-F066376424B2}"/>
                </a:ext>
              </a:extLst>
            </p:cNvPr>
            <p:cNvSpPr txBox="1"/>
            <p:nvPr/>
          </p:nvSpPr>
          <p:spPr>
            <a:xfrm>
              <a:off x="0" y="-19050"/>
              <a:ext cx="6337529" cy="92558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1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F712DB9-9916-1992-24D6-CE2F0CF388CD}"/>
              </a:ext>
            </a:extLst>
          </p:cNvPr>
          <p:cNvGrpSpPr/>
          <p:nvPr/>
        </p:nvGrpSpPr>
        <p:grpSpPr>
          <a:xfrm>
            <a:off x="1400" y="1374089"/>
            <a:ext cx="10692000" cy="186680"/>
            <a:chOff x="0" y="0"/>
            <a:chExt cx="6554006" cy="575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C77FAB3-84B0-B80C-D293-8E8F3902F99E}"/>
                </a:ext>
              </a:extLst>
            </p:cNvPr>
            <p:cNvSpPr/>
            <p:nvPr/>
          </p:nvSpPr>
          <p:spPr>
            <a:xfrm>
              <a:off x="0" y="0"/>
              <a:ext cx="6554006" cy="57540"/>
            </a:xfrm>
            <a:custGeom>
              <a:avLst/>
              <a:gdLst/>
              <a:ahLst/>
              <a:cxnLst/>
              <a:rect l="l" t="t" r="r" b="b"/>
              <a:pathLst>
                <a:path w="6554006" h="57540">
                  <a:moveTo>
                    <a:pt x="0" y="0"/>
                  </a:moveTo>
                  <a:lnTo>
                    <a:pt x="6554006" y="0"/>
                  </a:lnTo>
                  <a:lnTo>
                    <a:pt x="6554006" y="57540"/>
                  </a:lnTo>
                  <a:lnTo>
                    <a:pt x="0" y="5754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MY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B82D53B-330D-824C-E66D-CC1BDB639A75}"/>
                </a:ext>
              </a:extLst>
            </p:cNvPr>
            <p:cNvSpPr txBox="1"/>
            <p:nvPr/>
          </p:nvSpPr>
          <p:spPr>
            <a:xfrm>
              <a:off x="0" y="-19050"/>
              <a:ext cx="6554006" cy="7659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473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A8DACCF-E43F-C35A-260E-CF4DACE6B725}"/>
              </a:ext>
            </a:extLst>
          </p:cNvPr>
          <p:cNvSpPr/>
          <p:nvPr/>
        </p:nvSpPr>
        <p:spPr>
          <a:xfrm>
            <a:off x="4864" y="-81005"/>
            <a:ext cx="10687136" cy="1452901"/>
          </a:xfrm>
          <a:custGeom>
            <a:avLst/>
            <a:gdLst/>
            <a:ahLst/>
            <a:cxnLst/>
            <a:rect l="l" t="t" r="r" b="b"/>
            <a:pathLst>
              <a:path w="10687136" h="1892591">
                <a:moveTo>
                  <a:pt x="0" y="0"/>
                </a:moveTo>
                <a:lnTo>
                  <a:pt x="10687136" y="0"/>
                </a:lnTo>
                <a:lnTo>
                  <a:pt x="10687136" y="1892591"/>
                </a:lnTo>
                <a:lnTo>
                  <a:pt x="0" y="189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rcRect/>
            <a:stretch>
              <a:fillRect t="-51172" b="-51172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520322F-7883-A4FB-000A-FD61965FB28E}"/>
              </a:ext>
            </a:extLst>
          </p:cNvPr>
          <p:cNvSpPr/>
          <p:nvPr/>
        </p:nvSpPr>
        <p:spPr>
          <a:xfrm>
            <a:off x="1442442" y="7133320"/>
            <a:ext cx="9687353" cy="510788"/>
          </a:xfrm>
          <a:custGeom>
            <a:avLst/>
            <a:gdLst/>
            <a:ahLst/>
            <a:cxnLst/>
            <a:rect l="l" t="t" r="r" b="b"/>
            <a:pathLst>
              <a:path w="9687353" h="510788">
                <a:moveTo>
                  <a:pt x="0" y="0"/>
                </a:moveTo>
                <a:lnTo>
                  <a:pt x="9687353" y="0"/>
                </a:lnTo>
                <a:lnTo>
                  <a:pt x="9687353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1" r="4504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892B2A2-90CD-707F-752B-82B7A4138B64}"/>
              </a:ext>
            </a:extLst>
          </p:cNvPr>
          <p:cNvSpPr/>
          <p:nvPr/>
        </p:nvSpPr>
        <p:spPr>
          <a:xfrm>
            <a:off x="1512000" y="7133320"/>
            <a:ext cx="9180000" cy="510788"/>
          </a:xfrm>
          <a:custGeom>
            <a:avLst/>
            <a:gdLst/>
            <a:ahLst/>
            <a:cxnLst/>
            <a:rect l="l" t="t" r="r" b="b"/>
            <a:pathLst>
              <a:path w="9180000" h="510788">
                <a:moveTo>
                  <a:pt x="0" y="0"/>
                </a:moveTo>
                <a:lnTo>
                  <a:pt x="9180000" y="0"/>
                </a:lnTo>
                <a:lnTo>
                  <a:pt x="9180000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8000"/>
            </a:blip>
            <a:stretch>
              <a:fillRect t="-499355" b="-42730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CC069E6-C9F4-CB06-24C3-80016AD9DFB6}"/>
              </a:ext>
            </a:extLst>
          </p:cNvPr>
          <p:cNvSpPr txBox="1"/>
          <p:nvPr/>
        </p:nvSpPr>
        <p:spPr>
          <a:xfrm>
            <a:off x="10304479" y="7166613"/>
            <a:ext cx="200352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383CBB01-805D-9929-BDEA-66310DD4719F}"/>
              </a:ext>
            </a:extLst>
          </p:cNvPr>
          <p:cNvSpPr txBox="1"/>
          <p:nvPr/>
        </p:nvSpPr>
        <p:spPr>
          <a:xfrm>
            <a:off x="4864" y="487391"/>
            <a:ext cx="1068713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WHAT CAN WE DELIVER WITH THE COSTING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AF7CA2D-78F4-096D-A580-5853B64F369E}"/>
              </a:ext>
            </a:extLst>
          </p:cNvPr>
          <p:cNvSpPr/>
          <p:nvPr/>
        </p:nvSpPr>
        <p:spPr>
          <a:xfrm>
            <a:off x="0" y="7018329"/>
            <a:ext cx="2724194" cy="669945"/>
          </a:xfrm>
          <a:custGeom>
            <a:avLst/>
            <a:gdLst/>
            <a:ahLst/>
            <a:cxnLst/>
            <a:rect l="l" t="t" r="r" b="b"/>
            <a:pathLst>
              <a:path w="2724194" h="1471065">
                <a:moveTo>
                  <a:pt x="0" y="0"/>
                </a:moveTo>
                <a:lnTo>
                  <a:pt x="2724194" y="0"/>
                </a:lnTo>
                <a:lnTo>
                  <a:pt x="2724194" y="1471065"/>
                </a:lnTo>
                <a:lnTo>
                  <a:pt x="0" y="1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19580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8157E4B3-E62A-4E79-3B93-4C3083C44437}"/>
              </a:ext>
            </a:extLst>
          </p:cNvPr>
          <p:cNvGrpSpPr/>
          <p:nvPr/>
        </p:nvGrpSpPr>
        <p:grpSpPr>
          <a:xfrm>
            <a:off x="86777" y="7133320"/>
            <a:ext cx="2174631" cy="292884"/>
            <a:chOff x="0" y="0"/>
            <a:chExt cx="2899509" cy="390512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96CF17ED-AFB1-B978-692D-F7DC4B256F0C}"/>
                </a:ext>
              </a:extLst>
            </p:cNvPr>
            <p:cNvGrpSpPr/>
            <p:nvPr/>
          </p:nvGrpSpPr>
          <p:grpSpPr>
            <a:xfrm>
              <a:off x="0" y="0"/>
              <a:ext cx="2899509" cy="390512"/>
              <a:chOff x="0" y="0"/>
              <a:chExt cx="12100065" cy="1629664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7E0B5DA9-C972-D1F3-A543-2653515FF668}"/>
                  </a:ext>
                </a:extLst>
              </p:cNvPr>
              <p:cNvSpPr/>
              <p:nvPr/>
            </p:nvSpPr>
            <p:spPr>
              <a:xfrm>
                <a:off x="0" y="0"/>
                <a:ext cx="12100052" cy="1629664"/>
              </a:xfrm>
              <a:custGeom>
                <a:avLst/>
                <a:gdLst/>
                <a:ahLst/>
                <a:cxnLst/>
                <a:rect l="l" t="t" r="r" b="b"/>
                <a:pathLst>
                  <a:path w="12100052" h="1629664">
                    <a:moveTo>
                      <a:pt x="494284" y="35433"/>
                    </a:moveTo>
                    <a:cubicBezTo>
                      <a:pt x="464058" y="35433"/>
                      <a:pt x="431800" y="39370"/>
                      <a:pt x="398272" y="47117"/>
                    </a:cubicBezTo>
                    <a:cubicBezTo>
                      <a:pt x="364998" y="54864"/>
                      <a:pt x="329565" y="66548"/>
                      <a:pt x="292989" y="81788"/>
                    </a:cubicBezTo>
                    <a:cubicBezTo>
                      <a:pt x="256032" y="97155"/>
                      <a:pt x="226822" y="115951"/>
                      <a:pt x="205867" y="137541"/>
                    </a:cubicBezTo>
                    <a:cubicBezTo>
                      <a:pt x="184404" y="159766"/>
                      <a:pt x="171196" y="185420"/>
                      <a:pt x="165608" y="221488"/>
                    </a:cubicBezTo>
                    <a:lnTo>
                      <a:pt x="164973" y="235966"/>
                    </a:lnTo>
                    <a:cubicBezTo>
                      <a:pt x="164973" y="269113"/>
                      <a:pt x="178054" y="296037"/>
                      <a:pt x="203835" y="316357"/>
                    </a:cubicBezTo>
                    <a:lnTo>
                      <a:pt x="246126" y="337693"/>
                    </a:lnTo>
                    <a:lnTo>
                      <a:pt x="301498" y="344551"/>
                    </a:lnTo>
                    <a:cubicBezTo>
                      <a:pt x="348996" y="344551"/>
                      <a:pt x="394462" y="338963"/>
                      <a:pt x="436753" y="328041"/>
                    </a:cubicBezTo>
                    <a:cubicBezTo>
                      <a:pt x="479171" y="316992"/>
                      <a:pt x="519557" y="300355"/>
                      <a:pt x="556641" y="278257"/>
                    </a:cubicBezTo>
                    <a:cubicBezTo>
                      <a:pt x="605536" y="249174"/>
                      <a:pt x="634365" y="208915"/>
                      <a:pt x="643255" y="152273"/>
                    </a:cubicBezTo>
                    <a:lnTo>
                      <a:pt x="643763" y="139827"/>
                    </a:lnTo>
                    <a:cubicBezTo>
                      <a:pt x="643763" y="110617"/>
                      <a:pt x="632079" y="86360"/>
                      <a:pt x="609092" y="67818"/>
                    </a:cubicBezTo>
                    <a:cubicBezTo>
                      <a:pt x="595630" y="57023"/>
                      <a:pt x="578993" y="48768"/>
                      <a:pt x="559562" y="43434"/>
                    </a:cubicBezTo>
                    <a:lnTo>
                      <a:pt x="494284" y="35560"/>
                    </a:lnTo>
                    <a:close/>
                    <a:moveTo>
                      <a:pt x="9605010" y="523494"/>
                    </a:moveTo>
                    <a:lnTo>
                      <a:pt x="9607042" y="523494"/>
                    </a:lnTo>
                    <a:lnTo>
                      <a:pt x="9625330" y="537083"/>
                    </a:lnTo>
                    <a:cubicBezTo>
                      <a:pt x="9634347" y="546735"/>
                      <a:pt x="9641459" y="561467"/>
                      <a:pt x="9646539" y="580898"/>
                    </a:cubicBezTo>
                    <a:cubicBezTo>
                      <a:pt x="9656318" y="618490"/>
                      <a:pt x="9661652" y="668528"/>
                      <a:pt x="9662541" y="734441"/>
                    </a:cubicBezTo>
                    <a:lnTo>
                      <a:pt x="9662541" y="744474"/>
                    </a:lnTo>
                    <a:cubicBezTo>
                      <a:pt x="9662541" y="800100"/>
                      <a:pt x="9658603" y="853186"/>
                      <a:pt x="9650857" y="902462"/>
                    </a:cubicBezTo>
                    <a:cubicBezTo>
                      <a:pt x="9643491" y="949325"/>
                      <a:pt x="9632188" y="984631"/>
                      <a:pt x="9617075" y="1007491"/>
                    </a:cubicBezTo>
                    <a:cubicBezTo>
                      <a:pt x="9603232" y="1028446"/>
                      <a:pt x="9586595" y="1038606"/>
                      <a:pt x="9555480" y="1038606"/>
                    </a:cubicBezTo>
                    <a:lnTo>
                      <a:pt x="9539351" y="1027684"/>
                    </a:lnTo>
                    <a:cubicBezTo>
                      <a:pt x="9531223" y="1019556"/>
                      <a:pt x="9524746" y="1006602"/>
                      <a:pt x="9520047" y="989457"/>
                    </a:cubicBezTo>
                    <a:cubicBezTo>
                      <a:pt x="9504807" y="933069"/>
                      <a:pt x="9497187" y="871474"/>
                      <a:pt x="9497187" y="806577"/>
                    </a:cubicBezTo>
                    <a:cubicBezTo>
                      <a:pt x="9497187" y="758952"/>
                      <a:pt x="9501378" y="708279"/>
                      <a:pt x="9509506" y="656209"/>
                    </a:cubicBezTo>
                    <a:cubicBezTo>
                      <a:pt x="9516745" y="610362"/>
                      <a:pt x="9528048" y="575691"/>
                      <a:pt x="9543288" y="553466"/>
                    </a:cubicBezTo>
                    <a:cubicBezTo>
                      <a:pt x="9556750" y="533654"/>
                      <a:pt x="9573133" y="523621"/>
                      <a:pt x="9605137" y="523621"/>
                    </a:cubicBezTo>
                    <a:close/>
                    <a:moveTo>
                      <a:pt x="5026406" y="658241"/>
                    </a:moveTo>
                    <a:cubicBezTo>
                      <a:pt x="5049393" y="658241"/>
                      <a:pt x="5067173" y="667639"/>
                      <a:pt x="5080762" y="686689"/>
                    </a:cubicBezTo>
                    <a:cubicBezTo>
                      <a:pt x="5095748" y="708025"/>
                      <a:pt x="5103368" y="740537"/>
                      <a:pt x="5103368" y="783336"/>
                    </a:cubicBezTo>
                    <a:cubicBezTo>
                      <a:pt x="5103368" y="807593"/>
                      <a:pt x="5100955" y="835406"/>
                      <a:pt x="5096129" y="866140"/>
                    </a:cubicBezTo>
                    <a:cubicBezTo>
                      <a:pt x="5085715" y="932815"/>
                      <a:pt x="5068824" y="983107"/>
                      <a:pt x="5045964" y="1015873"/>
                    </a:cubicBezTo>
                    <a:cubicBezTo>
                      <a:pt x="5024120" y="1047115"/>
                      <a:pt x="4997323" y="1062228"/>
                      <a:pt x="4964049" y="1062228"/>
                    </a:cubicBezTo>
                    <a:cubicBezTo>
                      <a:pt x="4942967" y="1062228"/>
                      <a:pt x="4926965" y="1057529"/>
                      <a:pt x="4908931" y="1041146"/>
                    </a:cubicBezTo>
                    <a:lnTo>
                      <a:pt x="4905121" y="1021969"/>
                    </a:lnTo>
                    <a:cubicBezTo>
                      <a:pt x="4905121" y="1019302"/>
                      <a:pt x="4905375" y="1016508"/>
                      <a:pt x="4907280" y="1004316"/>
                    </a:cubicBezTo>
                    <a:lnTo>
                      <a:pt x="4962652" y="734060"/>
                    </a:lnTo>
                    <a:cubicBezTo>
                      <a:pt x="4968240" y="707771"/>
                      <a:pt x="4976749" y="688086"/>
                      <a:pt x="4987925" y="675513"/>
                    </a:cubicBezTo>
                    <a:cubicBezTo>
                      <a:pt x="4998212" y="663956"/>
                      <a:pt x="5010785" y="658241"/>
                      <a:pt x="5026533" y="658241"/>
                    </a:cubicBezTo>
                    <a:close/>
                    <a:moveTo>
                      <a:pt x="2339594" y="604647"/>
                    </a:moveTo>
                    <a:cubicBezTo>
                      <a:pt x="2352167" y="605282"/>
                      <a:pt x="2362454" y="609600"/>
                      <a:pt x="2370963" y="617982"/>
                    </a:cubicBezTo>
                    <a:cubicBezTo>
                      <a:pt x="2380107" y="626999"/>
                      <a:pt x="2387346" y="640969"/>
                      <a:pt x="2392426" y="659257"/>
                    </a:cubicBezTo>
                    <a:cubicBezTo>
                      <a:pt x="2402967" y="698754"/>
                      <a:pt x="2409317" y="751078"/>
                      <a:pt x="2411222" y="814705"/>
                    </a:cubicBezTo>
                    <a:lnTo>
                      <a:pt x="2411857" y="851916"/>
                    </a:lnTo>
                    <a:cubicBezTo>
                      <a:pt x="2411857" y="900938"/>
                      <a:pt x="2408682" y="946150"/>
                      <a:pt x="2402332" y="986155"/>
                    </a:cubicBezTo>
                    <a:cubicBezTo>
                      <a:pt x="2397379" y="1017905"/>
                      <a:pt x="2388108" y="1041908"/>
                      <a:pt x="2375027" y="1057148"/>
                    </a:cubicBezTo>
                    <a:cubicBezTo>
                      <a:pt x="2362581" y="1071626"/>
                      <a:pt x="2346706" y="1078611"/>
                      <a:pt x="2326259" y="1078611"/>
                    </a:cubicBezTo>
                    <a:cubicBezTo>
                      <a:pt x="2310765" y="1078611"/>
                      <a:pt x="2298700" y="1073785"/>
                      <a:pt x="2289302" y="1063879"/>
                    </a:cubicBezTo>
                    <a:cubicBezTo>
                      <a:pt x="2279269" y="1053211"/>
                      <a:pt x="2272284" y="1036574"/>
                      <a:pt x="2268220" y="1014095"/>
                    </a:cubicBezTo>
                    <a:cubicBezTo>
                      <a:pt x="2259203" y="966470"/>
                      <a:pt x="2253615" y="910971"/>
                      <a:pt x="2251329" y="848995"/>
                    </a:cubicBezTo>
                    <a:lnTo>
                      <a:pt x="2250313" y="798703"/>
                    </a:lnTo>
                    <a:cubicBezTo>
                      <a:pt x="2250313" y="760095"/>
                      <a:pt x="2252345" y="727837"/>
                      <a:pt x="2256282" y="702564"/>
                    </a:cubicBezTo>
                    <a:cubicBezTo>
                      <a:pt x="2260981" y="672338"/>
                      <a:pt x="2271395" y="647954"/>
                      <a:pt x="2287143" y="630047"/>
                    </a:cubicBezTo>
                    <a:cubicBezTo>
                      <a:pt x="2302256" y="612902"/>
                      <a:pt x="2319401" y="604647"/>
                      <a:pt x="2339594" y="604647"/>
                    </a:cubicBezTo>
                    <a:close/>
                    <a:moveTo>
                      <a:pt x="556387" y="377444"/>
                    </a:moveTo>
                    <a:cubicBezTo>
                      <a:pt x="517779" y="377444"/>
                      <a:pt x="461391" y="386715"/>
                      <a:pt x="388874" y="405130"/>
                    </a:cubicBezTo>
                    <a:cubicBezTo>
                      <a:pt x="316865" y="423418"/>
                      <a:pt x="247396" y="445897"/>
                      <a:pt x="182626" y="472059"/>
                    </a:cubicBezTo>
                    <a:cubicBezTo>
                      <a:pt x="131953" y="492506"/>
                      <a:pt x="102870" y="524383"/>
                      <a:pt x="95377" y="572135"/>
                    </a:cubicBezTo>
                    <a:lnTo>
                      <a:pt x="94996" y="582041"/>
                    </a:lnTo>
                    <a:cubicBezTo>
                      <a:pt x="94996" y="597281"/>
                      <a:pt x="99060" y="610997"/>
                      <a:pt x="107061" y="623062"/>
                    </a:cubicBezTo>
                    <a:cubicBezTo>
                      <a:pt x="114808" y="634619"/>
                      <a:pt x="126365" y="644525"/>
                      <a:pt x="141351" y="652526"/>
                    </a:cubicBezTo>
                    <a:cubicBezTo>
                      <a:pt x="151638" y="657987"/>
                      <a:pt x="159258" y="664591"/>
                      <a:pt x="168910" y="679323"/>
                    </a:cubicBezTo>
                    <a:lnTo>
                      <a:pt x="171196" y="698627"/>
                    </a:lnTo>
                    <a:cubicBezTo>
                      <a:pt x="170815" y="707263"/>
                      <a:pt x="167640" y="739267"/>
                      <a:pt x="161417" y="793623"/>
                    </a:cubicBezTo>
                    <a:cubicBezTo>
                      <a:pt x="155194" y="847979"/>
                      <a:pt x="150622" y="885571"/>
                      <a:pt x="147574" y="905383"/>
                    </a:cubicBezTo>
                    <a:cubicBezTo>
                      <a:pt x="137922" y="966851"/>
                      <a:pt x="127127" y="1013460"/>
                      <a:pt x="115570" y="1043940"/>
                    </a:cubicBezTo>
                    <a:cubicBezTo>
                      <a:pt x="104521" y="1073150"/>
                      <a:pt x="90297" y="1094232"/>
                      <a:pt x="73406" y="1106678"/>
                    </a:cubicBezTo>
                    <a:cubicBezTo>
                      <a:pt x="44831" y="1127506"/>
                      <a:pt x="27051" y="1142492"/>
                      <a:pt x="18923" y="1152525"/>
                    </a:cubicBezTo>
                    <a:cubicBezTo>
                      <a:pt x="10160" y="1163320"/>
                      <a:pt x="4318" y="1178052"/>
                      <a:pt x="635" y="1201928"/>
                    </a:cubicBezTo>
                    <a:lnTo>
                      <a:pt x="0" y="1212215"/>
                    </a:lnTo>
                    <a:cubicBezTo>
                      <a:pt x="0" y="1228217"/>
                      <a:pt x="4064" y="1243076"/>
                      <a:pt x="12192" y="1256284"/>
                    </a:cubicBezTo>
                    <a:cubicBezTo>
                      <a:pt x="22860" y="1273937"/>
                      <a:pt x="38735" y="1286383"/>
                      <a:pt x="59563" y="1293368"/>
                    </a:cubicBezTo>
                    <a:cubicBezTo>
                      <a:pt x="86741" y="1302004"/>
                      <a:pt x="119507" y="1308608"/>
                      <a:pt x="157099" y="1312926"/>
                    </a:cubicBezTo>
                    <a:cubicBezTo>
                      <a:pt x="193167" y="1317117"/>
                      <a:pt x="239268" y="1319276"/>
                      <a:pt x="285242" y="1319403"/>
                    </a:cubicBezTo>
                    <a:cubicBezTo>
                      <a:pt x="329692" y="1319403"/>
                      <a:pt x="369697" y="1316863"/>
                      <a:pt x="403987" y="1311910"/>
                    </a:cubicBezTo>
                    <a:cubicBezTo>
                      <a:pt x="438658" y="1306957"/>
                      <a:pt x="468630" y="1299210"/>
                      <a:pt x="493141" y="1289177"/>
                    </a:cubicBezTo>
                    <a:cubicBezTo>
                      <a:pt x="544322" y="1267968"/>
                      <a:pt x="573659" y="1235202"/>
                      <a:pt x="580517" y="1191768"/>
                    </a:cubicBezTo>
                    <a:cubicBezTo>
                      <a:pt x="581406" y="1186053"/>
                      <a:pt x="581914" y="1180465"/>
                      <a:pt x="581914" y="1165479"/>
                    </a:cubicBezTo>
                    <a:lnTo>
                      <a:pt x="576834" y="1148969"/>
                    </a:lnTo>
                    <a:cubicBezTo>
                      <a:pt x="571881" y="1137920"/>
                      <a:pt x="561721" y="1125474"/>
                      <a:pt x="545719" y="1110869"/>
                    </a:cubicBezTo>
                    <a:cubicBezTo>
                      <a:pt x="529844" y="1096391"/>
                      <a:pt x="520192" y="1080516"/>
                      <a:pt x="515747" y="1057783"/>
                    </a:cubicBezTo>
                    <a:lnTo>
                      <a:pt x="515112" y="1040892"/>
                    </a:lnTo>
                    <a:cubicBezTo>
                      <a:pt x="515112" y="1024001"/>
                      <a:pt x="517144" y="1002284"/>
                      <a:pt x="521208" y="976249"/>
                    </a:cubicBezTo>
                    <a:lnTo>
                      <a:pt x="605282" y="440944"/>
                    </a:lnTo>
                    <a:lnTo>
                      <a:pt x="605790" y="428752"/>
                    </a:lnTo>
                    <a:cubicBezTo>
                      <a:pt x="605790" y="412496"/>
                      <a:pt x="601599" y="399796"/>
                      <a:pt x="593090" y="390906"/>
                    </a:cubicBezTo>
                    <a:cubicBezTo>
                      <a:pt x="584581" y="381889"/>
                      <a:pt x="572262" y="377317"/>
                      <a:pt x="556387" y="377317"/>
                    </a:cubicBezTo>
                    <a:close/>
                    <a:moveTo>
                      <a:pt x="7593584" y="376428"/>
                    </a:moveTo>
                    <a:cubicBezTo>
                      <a:pt x="7533640" y="376428"/>
                      <a:pt x="7490968" y="382143"/>
                      <a:pt x="7463282" y="393700"/>
                    </a:cubicBezTo>
                    <a:cubicBezTo>
                      <a:pt x="7447153" y="400431"/>
                      <a:pt x="7432802" y="411099"/>
                      <a:pt x="7420737" y="425196"/>
                    </a:cubicBezTo>
                    <a:cubicBezTo>
                      <a:pt x="7408418" y="439674"/>
                      <a:pt x="7400925" y="454787"/>
                      <a:pt x="7398131" y="472567"/>
                    </a:cubicBezTo>
                    <a:lnTo>
                      <a:pt x="7398003" y="477393"/>
                    </a:lnTo>
                    <a:cubicBezTo>
                      <a:pt x="7398003" y="488315"/>
                      <a:pt x="7401433" y="501396"/>
                      <a:pt x="7408545" y="517271"/>
                    </a:cubicBezTo>
                    <a:cubicBezTo>
                      <a:pt x="7416927" y="535813"/>
                      <a:pt x="7418705" y="546100"/>
                      <a:pt x="7418578" y="553974"/>
                    </a:cubicBezTo>
                    <a:cubicBezTo>
                      <a:pt x="7417562" y="560197"/>
                      <a:pt x="7411720" y="575437"/>
                      <a:pt x="7383526" y="608457"/>
                    </a:cubicBezTo>
                    <a:cubicBezTo>
                      <a:pt x="7372858" y="620903"/>
                      <a:pt x="7363587" y="630428"/>
                      <a:pt x="7348601" y="643128"/>
                    </a:cubicBezTo>
                    <a:lnTo>
                      <a:pt x="7343775" y="644652"/>
                    </a:lnTo>
                    <a:cubicBezTo>
                      <a:pt x="7342378" y="644017"/>
                      <a:pt x="7335139" y="639826"/>
                      <a:pt x="7321550" y="614680"/>
                    </a:cubicBezTo>
                    <a:cubicBezTo>
                      <a:pt x="7308596" y="590804"/>
                      <a:pt x="7305802" y="577469"/>
                      <a:pt x="7305802" y="569087"/>
                    </a:cubicBezTo>
                    <a:lnTo>
                      <a:pt x="7306056" y="566801"/>
                    </a:lnTo>
                    <a:lnTo>
                      <a:pt x="7306818" y="561975"/>
                    </a:lnTo>
                    <a:lnTo>
                      <a:pt x="7311771" y="552958"/>
                    </a:lnTo>
                    <a:cubicBezTo>
                      <a:pt x="7335901" y="519557"/>
                      <a:pt x="7348855" y="495554"/>
                      <a:pt x="7352030" y="474726"/>
                    </a:cubicBezTo>
                    <a:lnTo>
                      <a:pt x="7352411" y="465328"/>
                    </a:lnTo>
                    <a:cubicBezTo>
                      <a:pt x="7352411" y="447421"/>
                      <a:pt x="7346569" y="432054"/>
                      <a:pt x="7334885" y="419735"/>
                    </a:cubicBezTo>
                    <a:cubicBezTo>
                      <a:pt x="7323963" y="408051"/>
                      <a:pt x="7307707" y="399161"/>
                      <a:pt x="7286498" y="393192"/>
                    </a:cubicBezTo>
                    <a:cubicBezTo>
                      <a:pt x="7246747" y="382651"/>
                      <a:pt x="7184136" y="377317"/>
                      <a:pt x="7100443" y="377317"/>
                    </a:cubicBezTo>
                    <a:cubicBezTo>
                      <a:pt x="7043039" y="377317"/>
                      <a:pt x="6992112" y="379603"/>
                      <a:pt x="6948805" y="384048"/>
                    </a:cubicBezTo>
                    <a:cubicBezTo>
                      <a:pt x="6905244" y="388620"/>
                      <a:pt x="6868160" y="395478"/>
                      <a:pt x="6838696" y="404622"/>
                    </a:cubicBezTo>
                    <a:cubicBezTo>
                      <a:pt x="6808470" y="414020"/>
                      <a:pt x="6784467" y="426339"/>
                      <a:pt x="6767322" y="441071"/>
                    </a:cubicBezTo>
                    <a:cubicBezTo>
                      <a:pt x="6749288" y="456692"/>
                      <a:pt x="6738493" y="475361"/>
                      <a:pt x="6734302" y="501650"/>
                    </a:cubicBezTo>
                    <a:lnTo>
                      <a:pt x="6733921" y="511048"/>
                    </a:lnTo>
                    <a:cubicBezTo>
                      <a:pt x="6733921" y="528574"/>
                      <a:pt x="6739636" y="543433"/>
                      <a:pt x="6750812" y="555244"/>
                    </a:cubicBezTo>
                    <a:cubicBezTo>
                      <a:pt x="6761480" y="566420"/>
                      <a:pt x="6777101" y="574548"/>
                      <a:pt x="6797294" y="579628"/>
                    </a:cubicBezTo>
                    <a:cubicBezTo>
                      <a:pt x="6819392" y="585089"/>
                      <a:pt x="6837045" y="594360"/>
                      <a:pt x="6849872" y="607314"/>
                    </a:cubicBezTo>
                    <a:cubicBezTo>
                      <a:pt x="6863461" y="621030"/>
                      <a:pt x="6881749" y="648589"/>
                      <a:pt x="6904228" y="689229"/>
                    </a:cubicBezTo>
                    <a:cubicBezTo>
                      <a:pt x="6904228" y="689229"/>
                      <a:pt x="6957695" y="785368"/>
                      <a:pt x="6962267" y="794131"/>
                    </a:cubicBezTo>
                    <a:lnTo>
                      <a:pt x="6963156" y="800608"/>
                    </a:lnTo>
                    <a:lnTo>
                      <a:pt x="6954520" y="814578"/>
                    </a:lnTo>
                    <a:cubicBezTo>
                      <a:pt x="6954520" y="814578"/>
                      <a:pt x="6954520" y="814578"/>
                      <a:pt x="6954393" y="814705"/>
                    </a:cubicBezTo>
                    <a:lnTo>
                      <a:pt x="6879209" y="922782"/>
                    </a:lnTo>
                    <a:cubicBezTo>
                      <a:pt x="6797675" y="1035939"/>
                      <a:pt x="6748907" y="1101725"/>
                      <a:pt x="6734175" y="1118235"/>
                    </a:cubicBezTo>
                    <a:cubicBezTo>
                      <a:pt x="6720840" y="1133348"/>
                      <a:pt x="6703568" y="1142746"/>
                      <a:pt x="6681470" y="1147191"/>
                    </a:cubicBezTo>
                    <a:cubicBezTo>
                      <a:pt x="6655689" y="1152525"/>
                      <a:pt x="6637528" y="1160145"/>
                      <a:pt x="6625971" y="1170559"/>
                    </a:cubicBezTo>
                    <a:cubicBezTo>
                      <a:pt x="6614160" y="1181227"/>
                      <a:pt x="6606413" y="1197864"/>
                      <a:pt x="6602095" y="1225550"/>
                    </a:cubicBezTo>
                    <a:lnTo>
                      <a:pt x="6601714" y="1236091"/>
                    </a:lnTo>
                    <a:cubicBezTo>
                      <a:pt x="6601714" y="1249807"/>
                      <a:pt x="6604889" y="1261999"/>
                      <a:pt x="6611112" y="1272413"/>
                    </a:cubicBezTo>
                    <a:lnTo>
                      <a:pt x="6638671" y="1298067"/>
                    </a:lnTo>
                    <a:cubicBezTo>
                      <a:pt x="6665087" y="1312545"/>
                      <a:pt x="6708648" y="1319530"/>
                      <a:pt x="6771767" y="1319530"/>
                    </a:cubicBezTo>
                    <a:cubicBezTo>
                      <a:pt x="6799961" y="1319530"/>
                      <a:pt x="6825234" y="1317879"/>
                      <a:pt x="6846951" y="1314450"/>
                    </a:cubicBezTo>
                    <a:lnTo>
                      <a:pt x="6904228" y="1298702"/>
                    </a:lnTo>
                    <a:cubicBezTo>
                      <a:pt x="6937883" y="1283843"/>
                      <a:pt x="6957314" y="1260729"/>
                      <a:pt x="6962902" y="1225169"/>
                    </a:cubicBezTo>
                    <a:lnTo>
                      <a:pt x="6963283" y="1215390"/>
                    </a:lnTo>
                    <a:cubicBezTo>
                      <a:pt x="6963283" y="1200023"/>
                      <a:pt x="6959219" y="1185799"/>
                      <a:pt x="6951218" y="1172845"/>
                    </a:cubicBezTo>
                    <a:cubicBezTo>
                      <a:pt x="6941693" y="1156462"/>
                      <a:pt x="6939788" y="1146810"/>
                      <a:pt x="6939915" y="1139190"/>
                    </a:cubicBezTo>
                    <a:cubicBezTo>
                      <a:pt x="6942074" y="1125601"/>
                      <a:pt x="6952615" y="1098677"/>
                      <a:pt x="6990969" y="1047242"/>
                    </a:cubicBezTo>
                    <a:cubicBezTo>
                      <a:pt x="7006590" y="1026414"/>
                      <a:pt x="7019925" y="1010412"/>
                      <a:pt x="7044182" y="987044"/>
                    </a:cubicBezTo>
                    <a:lnTo>
                      <a:pt x="7049516" y="986663"/>
                    </a:lnTo>
                    <a:lnTo>
                      <a:pt x="7049643" y="986663"/>
                    </a:lnTo>
                    <a:lnTo>
                      <a:pt x="7060184" y="995172"/>
                    </a:lnTo>
                    <a:cubicBezTo>
                      <a:pt x="7066661" y="1002919"/>
                      <a:pt x="7073900" y="1014984"/>
                      <a:pt x="7081647" y="1031113"/>
                    </a:cubicBezTo>
                    <a:cubicBezTo>
                      <a:pt x="7094855" y="1058672"/>
                      <a:pt x="7101459" y="1081151"/>
                      <a:pt x="7101459" y="1100963"/>
                    </a:cubicBezTo>
                    <a:lnTo>
                      <a:pt x="7100824" y="1106297"/>
                    </a:lnTo>
                    <a:cubicBezTo>
                      <a:pt x="7098538" y="1121156"/>
                      <a:pt x="7091172" y="1130935"/>
                      <a:pt x="7077837" y="1137158"/>
                    </a:cubicBezTo>
                    <a:cubicBezTo>
                      <a:pt x="7043801" y="1153414"/>
                      <a:pt x="7024243" y="1176782"/>
                      <a:pt x="7018655" y="1212469"/>
                    </a:cubicBezTo>
                    <a:lnTo>
                      <a:pt x="7018147" y="1223899"/>
                    </a:lnTo>
                    <a:cubicBezTo>
                      <a:pt x="7018147" y="1244092"/>
                      <a:pt x="7024243" y="1261237"/>
                      <a:pt x="7036435" y="1274953"/>
                    </a:cubicBezTo>
                    <a:cubicBezTo>
                      <a:pt x="7048119" y="1288161"/>
                      <a:pt x="7065391" y="1298067"/>
                      <a:pt x="7087997" y="1304544"/>
                    </a:cubicBezTo>
                    <a:cubicBezTo>
                      <a:pt x="7131812" y="1316609"/>
                      <a:pt x="7217918" y="1319403"/>
                      <a:pt x="7282434" y="1319530"/>
                    </a:cubicBezTo>
                    <a:cubicBezTo>
                      <a:pt x="7342759" y="1319530"/>
                      <a:pt x="7394702" y="1317625"/>
                      <a:pt x="7436866" y="1313688"/>
                    </a:cubicBezTo>
                    <a:cubicBezTo>
                      <a:pt x="7479538" y="1309751"/>
                      <a:pt x="7513701" y="1303782"/>
                      <a:pt x="7538339" y="1295781"/>
                    </a:cubicBezTo>
                    <a:cubicBezTo>
                      <a:pt x="7563993" y="1287399"/>
                      <a:pt x="7584694" y="1275334"/>
                      <a:pt x="7599553" y="1259713"/>
                    </a:cubicBezTo>
                    <a:cubicBezTo>
                      <a:pt x="7614793" y="1243838"/>
                      <a:pt x="7624318" y="1224026"/>
                      <a:pt x="7628763" y="1195578"/>
                    </a:cubicBezTo>
                    <a:lnTo>
                      <a:pt x="7629144" y="1185291"/>
                    </a:lnTo>
                    <a:cubicBezTo>
                      <a:pt x="7629144" y="1172083"/>
                      <a:pt x="7626096" y="1160399"/>
                      <a:pt x="7620253" y="1150620"/>
                    </a:cubicBezTo>
                    <a:lnTo>
                      <a:pt x="7594092" y="1126617"/>
                    </a:lnTo>
                    <a:cubicBezTo>
                      <a:pt x="7571359" y="1114171"/>
                      <a:pt x="7555357" y="1102106"/>
                      <a:pt x="7546467" y="1090803"/>
                    </a:cubicBezTo>
                    <a:cubicBezTo>
                      <a:pt x="7526528" y="1065022"/>
                      <a:pt x="7497445" y="1008126"/>
                      <a:pt x="7460107" y="921512"/>
                    </a:cubicBezTo>
                    <a:cubicBezTo>
                      <a:pt x="7460107" y="921512"/>
                      <a:pt x="7424928" y="839724"/>
                      <a:pt x="7421372" y="830834"/>
                    </a:cubicBezTo>
                    <a:lnTo>
                      <a:pt x="7420610" y="823341"/>
                    </a:lnTo>
                    <a:lnTo>
                      <a:pt x="7430262" y="810006"/>
                    </a:lnTo>
                    <a:cubicBezTo>
                      <a:pt x="7430262" y="810006"/>
                      <a:pt x="7500239" y="716407"/>
                      <a:pt x="7500747" y="715772"/>
                    </a:cubicBezTo>
                    <a:cubicBezTo>
                      <a:pt x="7563739" y="638683"/>
                      <a:pt x="7600823" y="594106"/>
                      <a:pt x="7610983" y="583184"/>
                    </a:cubicBezTo>
                    <a:lnTo>
                      <a:pt x="7650226" y="555371"/>
                    </a:lnTo>
                    <a:cubicBezTo>
                      <a:pt x="7684897" y="538353"/>
                      <a:pt x="7706487" y="525907"/>
                      <a:pt x="7716139" y="517144"/>
                    </a:cubicBezTo>
                    <a:cubicBezTo>
                      <a:pt x="7727061" y="507365"/>
                      <a:pt x="7734046" y="493014"/>
                      <a:pt x="7737728" y="469265"/>
                    </a:cubicBezTo>
                    <a:lnTo>
                      <a:pt x="7738110" y="459359"/>
                    </a:lnTo>
                    <a:cubicBezTo>
                      <a:pt x="7738110" y="445897"/>
                      <a:pt x="7734935" y="433578"/>
                      <a:pt x="7728712" y="422656"/>
                    </a:cubicBezTo>
                    <a:lnTo>
                      <a:pt x="7701280" y="394843"/>
                    </a:lnTo>
                    <a:cubicBezTo>
                      <a:pt x="7681468" y="382651"/>
                      <a:pt x="7646035" y="376682"/>
                      <a:pt x="7593076" y="376682"/>
                    </a:cubicBezTo>
                    <a:close/>
                    <a:moveTo>
                      <a:pt x="3325495" y="377571"/>
                    </a:moveTo>
                    <a:cubicBezTo>
                      <a:pt x="3290570" y="377952"/>
                      <a:pt x="3245485" y="385191"/>
                      <a:pt x="3191383" y="399288"/>
                    </a:cubicBezTo>
                    <a:cubicBezTo>
                      <a:pt x="3137916" y="413258"/>
                      <a:pt x="3073908" y="434340"/>
                      <a:pt x="3001137" y="462026"/>
                    </a:cubicBezTo>
                    <a:cubicBezTo>
                      <a:pt x="2969514" y="474345"/>
                      <a:pt x="2944622" y="489331"/>
                      <a:pt x="2926842" y="506476"/>
                    </a:cubicBezTo>
                    <a:cubicBezTo>
                      <a:pt x="2908300" y="524383"/>
                      <a:pt x="2896997" y="545084"/>
                      <a:pt x="2893441" y="567944"/>
                    </a:cubicBezTo>
                    <a:cubicBezTo>
                      <a:pt x="2892552" y="573278"/>
                      <a:pt x="2892171" y="578104"/>
                      <a:pt x="2892171" y="591312"/>
                    </a:cubicBezTo>
                    <a:lnTo>
                      <a:pt x="2896616" y="605028"/>
                    </a:lnTo>
                    <a:cubicBezTo>
                      <a:pt x="2900807" y="613791"/>
                      <a:pt x="2909824" y="624967"/>
                      <a:pt x="2925318" y="640461"/>
                    </a:cubicBezTo>
                    <a:cubicBezTo>
                      <a:pt x="2937764" y="652399"/>
                      <a:pt x="2944368" y="667766"/>
                      <a:pt x="2945892" y="690626"/>
                    </a:cubicBezTo>
                    <a:lnTo>
                      <a:pt x="2946019" y="697738"/>
                    </a:lnTo>
                    <a:cubicBezTo>
                      <a:pt x="2946019" y="720852"/>
                      <a:pt x="2942209" y="756920"/>
                      <a:pt x="2934589" y="805307"/>
                    </a:cubicBezTo>
                    <a:cubicBezTo>
                      <a:pt x="2922016" y="885317"/>
                      <a:pt x="2906776" y="963676"/>
                      <a:pt x="2889250" y="1038098"/>
                    </a:cubicBezTo>
                    <a:cubicBezTo>
                      <a:pt x="2884170" y="1058672"/>
                      <a:pt x="2877058" y="1077341"/>
                      <a:pt x="2867914" y="1093343"/>
                    </a:cubicBezTo>
                    <a:lnTo>
                      <a:pt x="2834894" y="1134364"/>
                    </a:lnTo>
                    <a:cubicBezTo>
                      <a:pt x="2812796" y="1153287"/>
                      <a:pt x="2798699" y="1167003"/>
                      <a:pt x="2791587" y="1176274"/>
                    </a:cubicBezTo>
                    <a:cubicBezTo>
                      <a:pt x="2783967" y="1186307"/>
                      <a:pt x="2778887" y="1198626"/>
                      <a:pt x="2775966" y="1217168"/>
                    </a:cubicBezTo>
                    <a:lnTo>
                      <a:pt x="2775585" y="1225931"/>
                    </a:lnTo>
                    <a:cubicBezTo>
                      <a:pt x="2775585" y="1241933"/>
                      <a:pt x="2780538" y="1256157"/>
                      <a:pt x="2790317" y="1268222"/>
                    </a:cubicBezTo>
                    <a:cubicBezTo>
                      <a:pt x="2799588" y="1279652"/>
                      <a:pt x="2813431" y="1289177"/>
                      <a:pt x="2831338" y="1296416"/>
                    </a:cubicBezTo>
                    <a:cubicBezTo>
                      <a:pt x="2850515" y="1304290"/>
                      <a:pt x="2875788" y="1310132"/>
                      <a:pt x="2906649" y="1313942"/>
                    </a:cubicBezTo>
                    <a:cubicBezTo>
                      <a:pt x="2935986" y="1317625"/>
                      <a:pt x="2975102" y="1319530"/>
                      <a:pt x="3015361" y="1319530"/>
                    </a:cubicBezTo>
                    <a:cubicBezTo>
                      <a:pt x="3080385" y="1319530"/>
                      <a:pt x="3142234" y="1311148"/>
                      <a:pt x="3199130" y="1294511"/>
                    </a:cubicBezTo>
                    <a:cubicBezTo>
                      <a:pt x="3226562" y="1286383"/>
                      <a:pt x="3248533" y="1274699"/>
                      <a:pt x="3264281" y="1259840"/>
                    </a:cubicBezTo>
                    <a:cubicBezTo>
                      <a:pt x="3280664" y="1244346"/>
                      <a:pt x="3290697" y="1225169"/>
                      <a:pt x="3294888" y="1198626"/>
                    </a:cubicBezTo>
                    <a:lnTo>
                      <a:pt x="3295269" y="1189228"/>
                    </a:lnTo>
                    <a:cubicBezTo>
                      <a:pt x="3295269" y="1173353"/>
                      <a:pt x="3291713" y="1155192"/>
                      <a:pt x="3284347" y="1133602"/>
                    </a:cubicBezTo>
                    <a:cubicBezTo>
                      <a:pt x="3278251" y="1114806"/>
                      <a:pt x="3275076" y="1096391"/>
                      <a:pt x="3275076" y="1076960"/>
                    </a:cubicBezTo>
                    <a:lnTo>
                      <a:pt x="3275203" y="1073277"/>
                    </a:lnTo>
                    <a:cubicBezTo>
                      <a:pt x="3275965" y="1053211"/>
                      <a:pt x="3281553" y="1009650"/>
                      <a:pt x="3291967" y="943737"/>
                    </a:cubicBezTo>
                    <a:cubicBezTo>
                      <a:pt x="3305810" y="855599"/>
                      <a:pt x="3319780" y="786892"/>
                      <a:pt x="3333623" y="739902"/>
                    </a:cubicBezTo>
                    <a:cubicBezTo>
                      <a:pt x="3340735" y="716661"/>
                      <a:pt x="3350514" y="699262"/>
                      <a:pt x="3362833" y="688086"/>
                    </a:cubicBezTo>
                    <a:cubicBezTo>
                      <a:pt x="3374644" y="677418"/>
                      <a:pt x="3388741" y="672211"/>
                      <a:pt x="3406013" y="672211"/>
                    </a:cubicBezTo>
                    <a:cubicBezTo>
                      <a:pt x="3421888" y="672211"/>
                      <a:pt x="3432937" y="678180"/>
                      <a:pt x="3440684" y="691007"/>
                    </a:cubicBezTo>
                    <a:cubicBezTo>
                      <a:pt x="3449447" y="705358"/>
                      <a:pt x="3453892" y="728091"/>
                      <a:pt x="3453892" y="758444"/>
                    </a:cubicBezTo>
                    <a:cubicBezTo>
                      <a:pt x="3453892" y="780288"/>
                      <a:pt x="3451479" y="806577"/>
                      <a:pt x="3446780" y="836422"/>
                    </a:cubicBezTo>
                    <a:lnTo>
                      <a:pt x="3409569" y="1037717"/>
                    </a:lnTo>
                    <a:cubicBezTo>
                      <a:pt x="3403473" y="1066292"/>
                      <a:pt x="3398012" y="1086104"/>
                      <a:pt x="3393186" y="1096391"/>
                    </a:cubicBezTo>
                    <a:cubicBezTo>
                      <a:pt x="3388614" y="1106043"/>
                      <a:pt x="3379978" y="1116965"/>
                      <a:pt x="3367278" y="1128522"/>
                    </a:cubicBezTo>
                    <a:cubicBezTo>
                      <a:pt x="3334258" y="1158621"/>
                      <a:pt x="3326257" y="1167765"/>
                      <a:pt x="3323082" y="1172083"/>
                    </a:cubicBezTo>
                    <a:cubicBezTo>
                      <a:pt x="3317367" y="1179830"/>
                      <a:pt x="3313303" y="1192022"/>
                      <a:pt x="3309620" y="1215644"/>
                    </a:cubicBezTo>
                    <a:lnTo>
                      <a:pt x="3309112" y="1227582"/>
                    </a:lnTo>
                    <a:cubicBezTo>
                      <a:pt x="3309112" y="1242314"/>
                      <a:pt x="3312414" y="1255395"/>
                      <a:pt x="3318891" y="1266317"/>
                    </a:cubicBezTo>
                    <a:lnTo>
                      <a:pt x="3347974" y="1292860"/>
                    </a:lnTo>
                    <a:cubicBezTo>
                      <a:pt x="3381502" y="1310386"/>
                      <a:pt x="3450717" y="1319403"/>
                      <a:pt x="3553714" y="1319657"/>
                    </a:cubicBezTo>
                    <a:cubicBezTo>
                      <a:pt x="3596005" y="1319657"/>
                      <a:pt x="3633978" y="1317371"/>
                      <a:pt x="3666617" y="1312799"/>
                    </a:cubicBezTo>
                    <a:cubicBezTo>
                      <a:pt x="3699637" y="1308227"/>
                      <a:pt x="3728085" y="1301115"/>
                      <a:pt x="3751326" y="1291717"/>
                    </a:cubicBezTo>
                    <a:cubicBezTo>
                      <a:pt x="3800221" y="1272032"/>
                      <a:pt x="3828161" y="1241552"/>
                      <a:pt x="3834511" y="1201166"/>
                    </a:cubicBezTo>
                    <a:cubicBezTo>
                      <a:pt x="3835400" y="1195578"/>
                      <a:pt x="3835781" y="1190244"/>
                      <a:pt x="3835781" y="1175766"/>
                    </a:cubicBezTo>
                    <a:lnTo>
                      <a:pt x="3830955" y="1159764"/>
                    </a:lnTo>
                    <a:cubicBezTo>
                      <a:pt x="3814572" y="1122553"/>
                      <a:pt x="3805936" y="1093597"/>
                      <a:pt x="3805428" y="1073404"/>
                    </a:cubicBezTo>
                    <a:lnTo>
                      <a:pt x="3805428" y="1070864"/>
                    </a:lnTo>
                    <a:cubicBezTo>
                      <a:pt x="3805428" y="1047369"/>
                      <a:pt x="3812413" y="986536"/>
                      <a:pt x="3826002" y="890143"/>
                    </a:cubicBezTo>
                    <a:cubicBezTo>
                      <a:pt x="3841242" y="796798"/>
                      <a:pt x="3852926" y="738759"/>
                      <a:pt x="3860800" y="717931"/>
                    </a:cubicBezTo>
                    <a:cubicBezTo>
                      <a:pt x="3867150" y="701294"/>
                      <a:pt x="3877564" y="687324"/>
                      <a:pt x="3891407" y="676275"/>
                    </a:cubicBezTo>
                    <a:cubicBezTo>
                      <a:pt x="3904996" y="665480"/>
                      <a:pt x="3918966" y="660273"/>
                      <a:pt x="3934079" y="660273"/>
                    </a:cubicBezTo>
                    <a:cubicBezTo>
                      <a:pt x="3948811" y="660273"/>
                      <a:pt x="3959987" y="663956"/>
                      <a:pt x="3968115" y="671449"/>
                    </a:cubicBezTo>
                    <a:cubicBezTo>
                      <a:pt x="3976243" y="678942"/>
                      <a:pt x="3981831" y="691134"/>
                      <a:pt x="3984244" y="707390"/>
                    </a:cubicBezTo>
                    <a:lnTo>
                      <a:pt x="3985641" y="716026"/>
                    </a:lnTo>
                    <a:lnTo>
                      <a:pt x="3986403" y="739648"/>
                    </a:lnTo>
                    <a:cubicBezTo>
                      <a:pt x="3986403" y="771906"/>
                      <a:pt x="3981831" y="817372"/>
                      <a:pt x="3972814" y="874649"/>
                    </a:cubicBezTo>
                    <a:cubicBezTo>
                      <a:pt x="3945890" y="1046353"/>
                      <a:pt x="3924554" y="1101217"/>
                      <a:pt x="3911346" y="1117219"/>
                    </a:cubicBezTo>
                    <a:cubicBezTo>
                      <a:pt x="3888740" y="1145159"/>
                      <a:pt x="3875659" y="1162050"/>
                      <a:pt x="3871341" y="1168908"/>
                    </a:cubicBezTo>
                    <a:cubicBezTo>
                      <a:pt x="3866388" y="1176782"/>
                      <a:pt x="3862959" y="1187323"/>
                      <a:pt x="3860165" y="1205103"/>
                    </a:cubicBezTo>
                    <a:lnTo>
                      <a:pt x="3859784" y="1213104"/>
                    </a:lnTo>
                    <a:cubicBezTo>
                      <a:pt x="3859784" y="1245108"/>
                      <a:pt x="3880612" y="1271143"/>
                      <a:pt x="3921506" y="1290574"/>
                    </a:cubicBezTo>
                    <a:cubicBezTo>
                      <a:pt x="3942842" y="1300734"/>
                      <a:pt x="3968496" y="1308354"/>
                      <a:pt x="3997706" y="1313434"/>
                    </a:cubicBezTo>
                    <a:cubicBezTo>
                      <a:pt x="4026408" y="1318387"/>
                      <a:pt x="4059428" y="1320927"/>
                      <a:pt x="4095877" y="1320927"/>
                    </a:cubicBezTo>
                    <a:cubicBezTo>
                      <a:pt x="4136898" y="1320927"/>
                      <a:pt x="4173855" y="1318387"/>
                      <a:pt x="4205478" y="1313561"/>
                    </a:cubicBezTo>
                    <a:cubicBezTo>
                      <a:pt x="4237609" y="1308608"/>
                      <a:pt x="4265422" y="1300861"/>
                      <a:pt x="4288155" y="1290828"/>
                    </a:cubicBezTo>
                    <a:cubicBezTo>
                      <a:pt x="4335653" y="1269746"/>
                      <a:pt x="4363085" y="1237234"/>
                      <a:pt x="4370578" y="1189609"/>
                    </a:cubicBezTo>
                    <a:lnTo>
                      <a:pt x="4370959" y="1175131"/>
                    </a:lnTo>
                    <a:lnTo>
                      <a:pt x="4368419" y="1165098"/>
                    </a:lnTo>
                    <a:cubicBezTo>
                      <a:pt x="4366895" y="1160907"/>
                      <a:pt x="4363339" y="1152652"/>
                      <a:pt x="4349115" y="1128141"/>
                    </a:cubicBezTo>
                    <a:cubicBezTo>
                      <a:pt x="4337685" y="1108710"/>
                      <a:pt x="4331970" y="1086485"/>
                      <a:pt x="4331970" y="1062101"/>
                    </a:cubicBezTo>
                    <a:cubicBezTo>
                      <a:pt x="4331970" y="1053211"/>
                      <a:pt x="4332732" y="1043813"/>
                      <a:pt x="4335018" y="1028954"/>
                    </a:cubicBezTo>
                    <a:lnTo>
                      <a:pt x="4339209" y="1007237"/>
                    </a:lnTo>
                    <a:cubicBezTo>
                      <a:pt x="4343019" y="986028"/>
                      <a:pt x="4348988" y="949833"/>
                      <a:pt x="4356862" y="899668"/>
                    </a:cubicBezTo>
                    <a:cubicBezTo>
                      <a:pt x="4369308" y="820801"/>
                      <a:pt x="4377309" y="773049"/>
                      <a:pt x="4380865" y="757174"/>
                    </a:cubicBezTo>
                    <a:cubicBezTo>
                      <a:pt x="4389247" y="710311"/>
                      <a:pt x="4394835" y="678053"/>
                      <a:pt x="4397883" y="658749"/>
                    </a:cubicBezTo>
                    <a:lnTo>
                      <a:pt x="4403598" y="590550"/>
                    </a:lnTo>
                    <a:cubicBezTo>
                      <a:pt x="4403598" y="560705"/>
                      <a:pt x="4399788" y="533527"/>
                      <a:pt x="4392168" y="509905"/>
                    </a:cubicBezTo>
                    <a:cubicBezTo>
                      <a:pt x="4384421" y="485775"/>
                      <a:pt x="4372610" y="464566"/>
                      <a:pt x="4357116" y="446913"/>
                    </a:cubicBezTo>
                    <a:cubicBezTo>
                      <a:pt x="4337177" y="424053"/>
                      <a:pt x="4312666" y="406654"/>
                      <a:pt x="4284218" y="395224"/>
                    </a:cubicBezTo>
                    <a:cubicBezTo>
                      <a:pt x="4256151" y="383921"/>
                      <a:pt x="4223512" y="378206"/>
                      <a:pt x="4187317" y="378206"/>
                    </a:cubicBezTo>
                    <a:cubicBezTo>
                      <a:pt x="4141216" y="378206"/>
                      <a:pt x="4095496" y="388239"/>
                      <a:pt x="4051300" y="408178"/>
                    </a:cubicBezTo>
                    <a:cubicBezTo>
                      <a:pt x="4007485" y="427863"/>
                      <a:pt x="3963924" y="457835"/>
                      <a:pt x="3922014" y="497078"/>
                    </a:cubicBezTo>
                    <a:cubicBezTo>
                      <a:pt x="3896868" y="520573"/>
                      <a:pt x="3886454" y="527558"/>
                      <a:pt x="3882771" y="529590"/>
                    </a:cubicBezTo>
                    <a:cubicBezTo>
                      <a:pt x="3880612" y="527431"/>
                      <a:pt x="3875024" y="520192"/>
                      <a:pt x="3867404" y="497713"/>
                    </a:cubicBezTo>
                    <a:cubicBezTo>
                      <a:pt x="3854831" y="458216"/>
                      <a:pt x="3832987" y="428117"/>
                      <a:pt x="3802253" y="408051"/>
                    </a:cubicBezTo>
                    <a:cubicBezTo>
                      <a:pt x="3772027" y="388366"/>
                      <a:pt x="3732657" y="378333"/>
                      <a:pt x="3685413" y="378333"/>
                    </a:cubicBezTo>
                    <a:cubicBezTo>
                      <a:pt x="3637407" y="378333"/>
                      <a:pt x="3588131" y="389890"/>
                      <a:pt x="3539109" y="412623"/>
                    </a:cubicBezTo>
                    <a:cubicBezTo>
                      <a:pt x="3490214" y="435356"/>
                      <a:pt x="3447161" y="466471"/>
                      <a:pt x="3410966" y="505079"/>
                    </a:cubicBezTo>
                    <a:cubicBezTo>
                      <a:pt x="3400171" y="517017"/>
                      <a:pt x="3391027" y="526161"/>
                      <a:pt x="3375025" y="539242"/>
                    </a:cubicBezTo>
                    <a:lnTo>
                      <a:pt x="3367405" y="540131"/>
                    </a:lnTo>
                    <a:lnTo>
                      <a:pt x="3364992" y="536702"/>
                    </a:lnTo>
                    <a:lnTo>
                      <a:pt x="3363214" y="518160"/>
                    </a:lnTo>
                    <a:lnTo>
                      <a:pt x="3364865" y="505206"/>
                    </a:lnTo>
                    <a:cubicBezTo>
                      <a:pt x="3365754" y="499491"/>
                      <a:pt x="3367278" y="491744"/>
                      <a:pt x="3369310" y="481965"/>
                    </a:cubicBezTo>
                    <a:lnTo>
                      <a:pt x="3373374" y="455549"/>
                    </a:lnTo>
                    <a:lnTo>
                      <a:pt x="3374263" y="437515"/>
                    </a:lnTo>
                    <a:cubicBezTo>
                      <a:pt x="3374263" y="418846"/>
                      <a:pt x="3370453" y="404876"/>
                      <a:pt x="3362452" y="394716"/>
                    </a:cubicBezTo>
                    <a:cubicBezTo>
                      <a:pt x="3351784" y="381127"/>
                      <a:pt x="3336290" y="378206"/>
                      <a:pt x="3325114" y="378206"/>
                    </a:cubicBezTo>
                    <a:close/>
                    <a:moveTo>
                      <a:pt x="6591554" y="0"/>
                    </a:moveTo>
                    <a:lnTo>
                      <a:pt x="6568186" y="5969"/>
                    </a:lnTo>
                    <a:cubicBezTo>
                      <a:pt x="6530467" y="17780"/>
                      <a:pt x="6492113" y="25781"/>
                      <a:pt x="6453886" y="29591"/>
                    </a:cubicBezTo>
                    <a:cubicBezTo>
                      <a:pt x="6415278" y="33528"/>
                      <a:pt x="6353429" y="35433"/>
                      <a:pt x="6269990" y="35433"/>
                    </a:cubicBezTo>
                    <a:lnTo>
                      <a:pt x="5853811" y="35433"/>
                    </a:lnTo>
                    <a:cubicBezTo>
                      <a:pt x="5791708" y="35433"/>
                      <a:pt x="5750306" y="38227"/>
                      <a:pt x="5727065" y="44069"/>
                    </a:cubicBezTo>
                    <a:cubicBezTo>
                      <a:pt x="5707253" y="49530"/>
                      <a:pt x="5689981" y="60960"/>
                      <a:pt x="5675757" y="77978"/>
                    </a:cubicBezTo>
                    <a:cubicBezTo>
                      <a:pt x="5661787" y="94742"/>
                      <a:pt x="5652897" y="114173"/>
                      <a:pt x="5648579" y="142113"/>
                    </a:cubicBezTo>
                    <a:lnTo>
                      <a:pt x="5648071" y="153924"/>
                    </a:lnTo>
                    <a:cubicBezTo>
                      <a:pt x="5648071" y="185674"/>
                      <a:pt x="5663565" y="207899"/>
                      <a:pt x="5692902" y="218186"/>
                    </a:cubicBezTo>
                    <a:cubicBezTo>
                      <a:pt x="5716397" y="226187"/>
                      <a:pt x="5724271" y="231140"/>
                      <a:pt x="5726811" y="233299"/>
                    </a:cubicBezTo>
                    <a:lnTo>
                      <a:pt x="5729351" y="235458"/>
                    </a:lnTo>
                    <a:lnTo>
                      <a:pt x="5736717" y="252603"/>
                    </a:lnTo>
                    <a:cubicBezTo>
                      <a:pt x="5741416" y="270383"/>
                      <a:pt x="5743829" y="296545"/>
                      <a:pt x="5743829" y="330327"/>
                    </a:cubicBezTo>
                    <a:cubicBezTo>
                      <a:pt x="5743829" y="408432"/>
                      <a:pt x="5731002" y="529590"/>
                      <a:pt x="5705856" y="690499"/>
                    </a:cubicBezTo>
                    <a:cubicBezTo>
                      <a:pt x="5681726" y="844296"/>
                      <a:pt x="5653405" y="968121"/>
                      <a:pt x="5621528" y="1058545"/>
                    </a:cubicBezTo>
                    <a:cubicBezTo>
                      <a:pt x="5614162" y="1079500"/>
                      <a:pt x="5606161" y="1095375"/>
                      <a:pt x="5597525" y="1105662"/>
                    </a:cubicBezTo>
                    <a:cubicBezTo>
                      <a:pt x="5589143" y="1115695"/>
                      <a:pt x="5576824" y="1124458"/>
                      <a:pt x="5560949" y="1131570"/>
                    </a:cubicBezTo>
                    <a:cubicBezTo>
                      <a:pt x="5534279" y="1144397"/>
                      <a:pt x="5517134" y="1155065"/>
                      <a:pt x="5508244" y="1164082"/>
                    </a:cubicBezTo>
                    <a:cubicBezTo>
                      <a:pt x="5498592" y="1173988"/>
                      <a:pt x="5492369" y="1188593"/>
                      <a:pt x="5488178" y="1215263"/>
                    </a:cubicBezTo>
                    <a:lnTo>
                      <a:pt x="5487670" y="1227201"/>
                    </a:lnTo>
                    <a:cubicBezTo>
                      <a:pt x="5487670" y="1247394"/>
                      <a:pt x="5493893" y="1264158"/>
                      <a:pt x="5505958" y="1276985"/>
                    </a:cubicBezTo>
                    <a:cubicBezTo>
                      <a:pt x="5521325" y="1293114"/>
                      <a:pt x="5544693" y="1301242"/>
                      <a:pt x="5575554" y="1301242"/>
                    </a:cubicBezTo>
                    <a:lnTo>
                      <a:pt x="6261735" y="1301242"/>
                    </a:lnTo>
                    <a:cubicBezTo>
                      <a:pt x="6318250" y="1303020"/>
                      <a:pt x="6363335" y="1307592"/>
                      <a:pt x="6396101" y="1314704"/>
                    </a:cubicBezTo>
                    <a:cubicBezTo>
                      <a:pt x="6415913" y="1318514"/>
                      <a:pt x="6431026" y="1320419"/>
                      <a:pt x="6442075" y="1320419"/>
                    </a:cubicBezTo>
                    <a:cubicBezTo>
                      <a:pt x="6457061" y="1320419"/>
                      <a:pt x="6470523" y="1316101"/>
                      <a:pt x="6481826" y="1307465"/>
                    </a:cubicBezTo>
                    <a:cubicBezTo>
                      <a:pt x="6491986" y="1299718"/>
                      <a:pt x="6504940" y="1285494"/>
                      <a:pt x="6521577" y="1263523"/>
                    </a:cubicBezTo>
                    <a:cubicBezTo>
                      <a:pt x="6552819" y="1220597"/>
                      <a:pt x="6581648" y="1170940"/>
                      <a:pt x="6607175" y="1115949"/>
                    </a:cubicBezTo>
                    <a:cubicBezTo>
                      <a:pt x="6632829" y="1060577"/>
                      <a:pt x="6648831" y="1013587"/>
                      <a:pt x="6656451" y="965200"/>
                    </a:cubicBezTo>
                    <a:lnTo>
                      <a:pt x="6657340" y="944499"/>
                    </a:lnTo>
                    <a:cubicBezTo>
                      <a:pt x="6657340" y="922274"/>
                      <a:pt x="6653022" y="902335"/>
                      <a:pt x="6644386" y="885571"/>
                    </a:cubicBezTo>
                    <a:cubicBezTo>
                      <a:pt x="6637782" y="872617"/>
                      <a:pt x="6629146" y="862711"/>
                      <a:pt x="6618859" y="855980"/>
                    </a:cubicBezTo>
                    <a:lnTo>
                      <a:pt x="6582410" y="845693"/>
                    </a:lnTo>
                    <a:cubicBezTo>
                      <a:pt x="6560058" y="845693"/>
                      <a:pt x="6540500" y="852805"/>
                      <a:pt x="6524244" y="866902"/>
                    </a:cubicBezTo>
                    <a:cubicBezTo>
                      <a:pt x="6509004" y="880110"/>
                      <a:pt x="6491224" y="904240"/>
                      <a:pt x="6469634" y="940943"/>
                    </a:cubicBezTo>
                    <a:cubicBezTo>
                      <a:pt x="6452362" y="970661"/>
                      <a:pt x="6433947" y="995934"/>
                      <a:pt x="6414643" y="1016381"/>
                    </a:cubicBezTo>
                    <a:cubicBezTo>
                      <a:pt x="6395593" y="1036447"/>
                      <a:pt x="6375273" y="1052195"/>
                      <a:pt x="6354318" y="1063244"/>
                    </a:cubicBezTo>
                    <a:cubicBezTo>
                      <a:pt x="6311646" y="1085596"/>
                      <a:pt x="6250051" y="1096899"/>
                      <a:pt x="6171438" y="1096899"/>
                    </a:cubicBezTo>
                    <a:cubicBezTo>
                      <a:pt x="6120638" y="1096899"/>
                      <a:pt x="6084697" y="1093597"/>
                      <a:pt x="6064758" y="1086993"/>
                    </a:cubicBezTo>
                    <a:cubicBezTo>
                      <a:pt x="6043041" y="1079881"/>
                      <a:pt x="6039612" y="1068070"/>
                      <a:pt x="6038977" y="1059815"/>
                    </a:cubicBezTo>
                    <a:lnTo>
                      <a:pt x="6038596" y="1055624"/>
                    </a:lnTo>
                    <a:lnTo>
                      <a:pt x="6038342" y="1043940"/>
                    </a:lnTo>
                    <a:cubicBezTo>
                      <a:pt x="6038342" y="1027811"/>
                      <a:pt x="6039612" y="1003681"/>
                      <a:pt x="6042152" y="972312"/>
                    </a:cubicBezTo>
                    <a:cubicBezTo>
                      <a:pt x="6045708" y="927608"/>
                      <a:pt x="6049772" y="890778"/>
                      <a:pt x="6054090" y="862711"/>
                    </a:cubicBezTo>
                    <a:cubicBezTo>
                      <a:pt x="6061075" y="818007"/>
                      <a:pt x="6069965" y="787400"/>
                      <a:pt x="6080633" y="771652"/>
                    </a:cubicBezTo>
                    <a:cubicBezTo>
                      <a:pt x="6089904" y="757809"/>
                      <a:pt x="6104255" y="751078"/>
                      <a:pt x="6124321" y="751078"/>
                    </a:cubicBezTo>
                    <a:cubicBezTo>
                      <a:pt x="6150991" y="751078"/>
                      <a:pt x="6171057" y="757809"/>
                      <a:pt x="6183630" y="771017"/>
                    </a:cubicBezTo>
                    <a:cubicBezTo>
                      <a:pt x="6196457" y="784352"/>
                      <a:pt x="6202934" y="805434"/>
                      <a:pt x="6202934" y="835787"/>
                    </a:cubicBezTo>
                    <a:lnTo>
                      <a:pt x="6202807" y="841248"/>
                    </a:lnTo>
                    <a:lnTo>
                      <a:pt x="6202426" y="848868"/>
                    </a:lnTo>
                    <a:lnTo>
                      <a:pt x="6202299" y="861568"/>
                    </a:lnTo>
                    <a:cubicBezTo>
                      <a:pt x="6202299" y="886460"/>
                      <a:pt x="6204712" y="902843"/>
                      <a:pt x="6209919" y="913130"/>
                    </a:cubicBezTo>
                    <a:cubicBezTo>
                      <a:pt x="6213856" y="921004"/>
                      <a:pt x="6220206" y="926846"/>
                      <a:pt x="6236335" y="934085"/>
                    </a:cubicBezTo>
                    <a:lnTo>
                      <a:pt x="6256401" y="935736"/>
                    </a:lnTo>
                    <a:cubicBezTo>
                      <a:pt x="6290564" y="935736"/>
                      <a:pt x="6319012" y="916940"/>
                      <a:pt x="6341110" y="879729"/>
                    </a:cubicBezTo>
                    <a:cubicBezTo>
                      <a:pt x="6359525" y="848487"/>
                      <a:pt x="6375400" y="812419"/>
                      <a:pt x="6388354" y="772541"/>
                    </a:cubicBezTo>
                    <a:cubicBezTo>
                      <a:pt x="6401308" y="732917"/>
                      <a:pt x="6411722" y="688213"/>
                      <a:pt x="6419215" y="639953"/>
                    </a:cubicBezTo>
                    <a:cubicBezTo>
                      <a:pt x="6426200" y="595884"/>
                      <a:pt x="6429629" y="552831"/>
                      <a:pt x="6429629" y="506857"/>
                    </a:cubicBezTo>
                    <a:lnTo>
                      <a:pt x="6429502" y="498221"/>
                    </a:lnTo>
                    <a:cubicBezTo>
                      <a:pt x="6428613" y="451358"/>
                      <a:pt x="6423660" y="419227"/>
                      <a:pt x="6414135" y="399796"/>
                    </a:cubicBezTo>
                    <a:cubicBezTo>
                      <a:pt x="6414135" y="399796"/>
                      <a:pt x="6414135" y="399669"/>
                      <a:pt x="6414008" y="399669"/>
                    </a:cubicBezTo>
                    <a:lnTo>
                      <a:pt x="6388354" y="368554"/>
                    </a:lnTo>
                    <a:cubicBezTo>
                      <a:pt x="6377813" y="361188"/>
                      <a:pt x="6365621" y="357505"/>
                      <a:pt x="6352032" y="357505"/>
                    </a:cubicBezTo>
                    <a:cubicBezTo>
                      <a:pt x="6334125" y="357505"/>
                      <a:pt x="6317361" y="363855"/>
                      <a:pt x="6302121" y="376555"/>
                    </a:cubicBezTo>
                    <a:cubicBezTo>
                      <a:pt x="6288405" y="387350"/>
                      <a:pt x="6277991" y="400304"/>
                      <a:pt x="6271133" y="415036"/>
                    </a:cubicBezTo>
                    <a:cubicBezTo>
                      <a:pt x="6264656" y="428879"/>
                      <a:pt x="6256909" y="453263"/>
                      <a:pt x="6247257" y="489458"/>
                    </a:cubicBezTo>
                    <a:cubicBezTo>
                      <a:pt x="6240907" y="514223"/>
                      <a:pt x="6232652" y="531241"/>
                      <a:pt x="6222619" y="540258"/>
                    </a:cubicBezTo>
                    <a:cubicBezTo>
                      <a:pt x="6213094" y="548767"/>
                      <a:pt x="6198362" y="553085"/>
                      <a:pt x="6178804" y="553085"/>
                    </a:cubicBezTo>
                    <a:cubicBezTo>
                      <a:pt x="6156579" y="553085"/>
                      <a:pt x="6138672" y="552069"/>
                      <a:pt x="6109716" y="547497"/>
                    </a:cubicBezTo>
                    <a:lnTo>
                      <a:pt x="6104128" y="543179"/>
                    </a:lnTo>
                    <a:cubicBezTo>
                      <a:pt x="6102985" y="542163"/>
                      <a:pt x="6099175" y="537210"/>
                      <a:pt x="6099175" y="510540"/>
                    </a:cubicBezTo>
                    <a:lnTo>
                      <a:pt x="6102223" y="486156"/>
                    </a:lnTo>
                    <a:cubicBezTo>
                      <a:pt x="6116574" y="394716"/>
                      <a:pt x="6126353" y="337058"/>
                      <a:pt x="6131052" y="314960"/>
                    </a:cubicBezTo>
                    <a:cubicBezTo>
                      <a:pt x="6135624" y="294132"/>
                      <a:pt x="6141974" y="277622"/>
                      <a:pt x="6150102" y="265557"/>
                    </a:cubicBezTo>
                    <a:cubicBezTo>
                      <a:pt x="6157214" y="255524"/>
                      <a:pt x="6169406" y="247650"/>
                      <a:pt x="6186551" y="242316"/>
                    </a:cubicBezTo>
                    <a:cubicBezTo>
                      <a:pt x="6205093" y="236474"/>
                      <a:pt x="6229604" y="233553"/>
                      <a:pt x="6259322" y="233553"/>
                    </a:cubicBezTo>
                    <a:cubicBezTo>
                      <a:pt x="6340475" y="233553"/>
                      <a:pt x="6398133" y="240157"/>
                      <a:pt x="6430899" y="253111"/>
                    </a:cubicBezTo>
                    <a:cubicBezTo>
                      <a:pt x="6446393" y="259207"/>
                      <a:pt x="6459982" y="268605"/>
                      <a:pt x="6471666" y="280797"/>
                    </a:cubicBezTo>
                    <a:lnTo>
                      <a:pt x="6501638" y="328041"/>
                    </a:lnTo>
                    <a:cubicBezTo>
                      <a:pt x="6514719" y="358394"/>
                      <a:pt x="6525895" y="377698"/>
                      <a:pt x="6535928" y="387096"/>
                    </a:cubicBezTo>
                    <a:cubicBezTo>
                      <a:pt x="6546977" y="397510"/>
                      <a:pt x="6563106" y="402717"/>
                      <a:pt x="6584061" y="402717"/>
                    </a:cubicBezTo>
                    <a:cubicBezTo>
                      <a:pt x="6613779" y="402717"/>
                      <a:pt x="6639306" y="389763"/>
                      <a:pt x="6660007" y="364109"/>
                    </a:cubicBezTo>
                    <a:cubicBezTo>
                      <a:pt x="6679692" y="339852"/>
                      <a:pt x="6693027" y="306451"/>
                      <a:pt x="6699504" y="265176"/>
                    </a:cubicBezTo>
                    <a:lnTo>
                      <a:pt x="6705473" y="193294"/>
                    </a:lnTo>
                    <a:cubicBezTo>
                      <a:pt x="6705473" y="142875"/>
                      <a:pt x="6695694" y="97282"/>
                      <a:pt x="6676517" y="57912"/>
                    </a:cubicBezTo>
                    <a:cubicBezTo>
                      <a:pt x="6667627" y="39243"/>
                      <a:pt x="6656705" y="24892"/>
                      <a:pt x="6644132" y="15367"/>
                    </a:cubicBezTo>
                    <a:cubicBezTo>
                      <a:pt x="6630924" y="5207"/>
                      <a:pt x="6615684" y="127"/>
                      <a:pt x="6591300" y="127"/>
                    </a:cubicBezTo>
                    <a:close/>
                    <a:moveTo>
                      <a:pt x="1417955" y="10033"/>
                    </a:moveTo>
                    <a:cubicBezTo>
                      <a:pt x="1375156" y="10033"/>
                      <a:pt x="1331595" y="14986"/>
                      <a:pt x="1288542" y="24892"/>
                    </a:cubicBezTo>
                    <a:cubicBezTo>
                      <a:pt x="1245489" y="34798"/>
                      <a:pt x="1201801" y="49657"/>
                      <a:pt x="1158494" y="69342"/>
                    </a:cubicBezTo>
                    <a:cubicBezTo>
                      <a:pt x="1101852" y="94996"/>
                      <a:pt x="1048512" y="127000"/>
                      <a:pt x="999998" y="164211"/>
                    </a:cubicBezTo>
                    <a:cubicBezTo>
                      <a:pt x="951484" y="201422"/>
                      <a:pt x="906399" y="244983"/>
                      <a:pt x="866140" y="293624"/>
                    </a:cubicBezTo>
                    <a:cubicBezTo>
                      <a:pt x="819658" y="349631"/>
                      <a:pt x="781685" y="409575"/>
                      <a:pt x="753110" y="471551"/>
                    </a:cubicBezTo>
                    <a:cubicBezTo>
                      <a:pt x="724535" y="533527"/>
                      <a:pt x="704596" y="599694"/>
                      <a:pt x="693928" y="667766"/>
                    </a:cubicBezTo>
                    <a:lnTo>
                      <a:pt x="685673" y="772033"/>
                    </a:lnTo>
                    <a:cubicBezTo>
                      <a:pt x="685673" y="812165"/>
                      <a:pt x="689483" y="852424"/>
                      <a:pt x="697103" y="891413"/>
                    </a:cubicBezTo>
                    <a:lnTo>
                      <a:pt x="731520" y="1006983"/>
                    </a:lnTo>
                    <a:cubicBezTo>
                      <a:pt x="753618" y="1062609"/>
                      <a:pt x="782828" y="1111758"/>
                      <a:pt x="818261" y="1153033"/>
                    </a:cubicBezTo>
                    <a:cubicBezTo>
                      <a:pt x="853694" y="1194308"/>
                      <a:pt x="896747" y="1229106"/>
                      <a:pt x="945769" y="1256030"/>
                    </a:cubicBezTo>
                    <a:cubicBezTo>
                      <a:pt x="987679" y="1279144"/>
                      <a:pt x="1031240" y="1296670"/>
                      <a:pt x="1075055" y="1308354"/>
                    </a:cubicBezTo>
                    <a:cubicBezTo>
                      <a:pt x="1118870" y="1320038"/>
                      <a:pt x="1164590" y="1325880"/>
                      <a:pt x="1210437" y="1325880"/>
                    </a:cubicBezTo>
                    <a:cubicBezTo>
                      <a:pt x="1254379" y="1325880"/>
                      <a:pt x="1298956" y="1320292"/>
                      <a:pt x="1343025" y="1309370"/>
                    </a:cubicBezTo>
                    <a:cubicBezTo>
                      <a:pt x="1387094" y="1298448"/>
                      <a:pt x="1431417" y="1281811"/>
                      <a:pt x="1475359" y="1260094"/>
                    </a:cubicBezTo>
                    <a:cubicBezTo>
                      <a:pt x="1511046" y="1242441"/>
                      <a:pt x="1539367" y="1231519"/>
                      <a:pt x="1559560" y="1227455"/>
                    </a:cubicBezTo>
                    <a:cubicBezTo>
                      <a:pt x="1598676" y="1219073"/>
                      <a:pt x="1624711" y="1209421"/>
                      <a:pt x="1639443" y="1197737"/>
                    </a:cubicBezTo>
                    <a:cubicBezTo>
                      <a:pt x="1670685" y="1172083"/>
                      <a:pt x="1699895" y="1136396"/>
                      <a:pt x="1726311" y="1091692"/>
                    </a:cubicBezTo>
                    <a:cubicBezTo>
                      <a:pt x="1752727" y="1046988"/>
                      <a:pt x="1768983" y="1005713"/>
                      <a:pt x="1776095" y="960247"/>
                    </a:cubicBezTo>
                    <a:lnTo>
                      <a:pt x="1776857" y="943610"/>
                    </a:lnTo>
                    <a:cubicBezTo>
                      <a:pt x="1776857" y="923798"/>
                      <a:pt x="1772666" y="905764"/>
                      <a:pt x="1764411" y="890270"/>
                    </a:cubicBezTo>
                    <a:cubicBezTo>
                      <a:pt x="1758315" y="878713"/>
                      <a:pt x="1750568" y="869696"/>
                      <a:pt x="1732280" y="857377"/>
                    </a:cubicBezTo>
                    <a:lnTo>
                      <a:pt x="1709674" y="854202"/>
                    </a:lnTo>
                    <a:cubicBezTo>
                      <a:pt x="1693164" y="854202"/>
                      <a:pt x="1672971" y="865632"/>
                      <a:pt x="1646047" y="890270"/>
                    </a:cubicBezTo>
                    <a:cubicBezTo>
                      <a:pt x="1619631" y="915035"/>
                      <a:pt x="1583944" y="935609"/>
                      <a:pt x="1540256" y="951357"/>
                    </a:cubicBezTo>
                    <a:cubicBezTo>
                      <a:pt x="1496314" y="967232"/>
                      <a:pt x="1452753" y="975233"/>
                      <a:pt x="1410589" y="975233"/>
                    </a:cubicBezTo>
                    <a:cubicBezTo>
                      <a:pt x="1382141" y="975233"/>
                      <a:pt x="1355598" y="971677"/>
                      <a:pt x="1331722" y="964819"/>
                    </a:cubicBezTo>
                    <a:cubicBezTo>
                      <a:pt x="1308100" y="957961"/>
                      <a:pt x="1286256" y="947674"/>
                      <a:pt x="1266952" y="933958"/>
                    </a:cubicBezTo>
                    <a:cubicBezTo>
                      <a:pt x="1247648" y="920242"/>
                      <a:pt x="1230122" y="902970"/>
                      <a:pt x="1215009" y="882396"/>
                    </a:cubicBezTo>
                    <a:cubicBezTo>
                      <a:pt x="1199769" y="861568"/>
                      <a:pt x="1186434" y="836930"/>
                      <a:pt x="1175512" y="809117"/>
                    </a:cubicBezTo>
                    <a:lnTo>
                      <a:pt x="1151001" y="721233"/>
                    </a:lnTo>
                    <a:cubicBezTo>
                      <a:pt x="1145540" y="691007"/>
                      <a:pt x="1142873" y="659384"/>
                      <a:pt x="1142873" y="627253"/>
                    </a:cubicBezTo>
                    <a:lnTo>
                      <a:pt x="1150747" y="528955"/>
                    </a:lnTo>
                    <a:cubicBezTo>
                      <a:pt x="1156462" y="492252"/>
                      <a:pt x="1165733" y="458851"/>
                      <a:pt x="1178179" y="429641"/>
                    </a:cubicBezTo>
                    <a:cubicBezTo>
                      <a:pt x="1190498" y="400685"/>
                      <a:pt x="1206373" y="375158"/>
                      <a:pt x="1225296" y="353695"/>
                    </a:cubicBezTo>
                    <a:cubicBezTo>
                      <a:pt x="1243965" y="332486"/>
                      <a:pt x="1264666" y="316357"/>
                      <a:pt x="1286891" y="305816"/>
                    </a:cubicBezTo>
                    <a:cubicBezTo>
                      <a:pt x="1309116" y="295275"/>
                      <a:pt x="1333246" y="290068"/>
                      <a:pt x="1359154" y="290068"/>
                    </a:cubicBezTo>
                    <a:cubicBezTo>
                      <a:pt x="1386078" y="290068"/>
                      <a:pt x="1411986" y="294894"/>
                      <a:pt x="1436243" y="304673"/>
                    </a:cubicBezTo>
                    <a:cubicBezTo>
                      <a:pt x="1460500" y="314452"/>
                      <a:pt x="1483868" y="329184"/>
                      <a:pt x="1505712" y="348869"/>
                    </a:cubicBezTo>
                    <a:lnTo>
                      <a:pt x="1547622" y="402463"/>
                    </a:lnTo>
                    <a:cubicBezTo>
                      <a:pt x="1558544" y="422656"/>
                      <a:pt x="1571879" y="456692"/>
                      <a:pt x="1587246" y="503682"/>
                    </a:cubicBezTo>
                    <a:cubicBezTo>
                      <a:pt x="1598930" y="540131"/>
                      <a:pt x="1612773" y="565150"/>
                      <a:pt x="1629791" y="580136"/>
                    </a:cubicBezTo>
                    <a:cubicBezTo>
                      <a:pt x="1647190" y="595376"/>
                      <a:pt x="1671447" y="603123"/>
                      <a:pt x="1701927" y="603123"/>
                    </a:cubicBezTo>
                    <a:cubicBezTo>
                      <a:pt x="1734439" y="603123"/>
                      <a:pt x="1765681" y="593217"/>
                      <a:pt x="1794764" y="573786"/>
                    </a:cubicBezTo>
                    <a:cubicBezTo>
                      <a:pt x="1821307" y="555879"/>
                      <a:pt x="1842897" y="532384"/>
                      <a:pt x="1859153" y="504063"/>
                    </a:cubicBezTo>
                    <a:cubicBezTo>
                      <a:pt x="1875282" y="476123"/>
                      <a:pt x="1886458" y="442595"/>
                      <a:pt x="1892427" y="404622"/>
                    </a:cubicBezTo>
                    <a:lnTo>
                      <a:pt x="1899666" y="317246"/>
                    </a:lnTo>
                    <a:cubicBezTo>
                      <a:pt x="1899666" y="282702"/>
                      <a:pt x="1895856" y="249809"/>
                      <a:pt x="1888363" y="219583"/>
                    </a:cubicBezTo>
                    <a:cubicBezTo>
                      <a:pt x="1880870" y="189230"/>
                      <a:pt x="1869440" y="160655"/>
                      <a:pt x="1854454" y="134747"/>
                    </a:cubicBezTo>
                    <a:cubicBezTo>
                      <a:pt x="1845310" y="118491"/>
                      <a:pt x="1834134" y="106172"/>
                      <a:pt x="1821434" y="97790"/>
                    </a:cubicBezTo>
                    <a:cubicBezTo>
                      <a:pt x="1808353" y="89154"/>
                      <a:pt x="1793367" y="84836"/>
                      <a:pt x="1767332" y="84836"/>
                    </a:cubicBezTo>
                    <a:lnTo>
                      <a:pt x="1750187" y="87884"/>
                    </a:lnTo>
                    <a:cubicBezTo>
                      <a:pt x="1723517" y="94361"/>
                      <a:pt x="1710817" y="95758"/>
                      <a:pt x="1704848" y="95758"/>
                    </a:cubicBezTo>
                    <a:cubicBezTo>
                      <a:pt x="1698498" y="95758"/>
                      <a:pt x="1681988" y="92456"/>
                      <a:pt x="1643126" y="70104"/>
                    </a:cubicBezTo>
                    <a:cubicBezTo>
                      <a:pt x="1608709" y="50292"/>
                      <a:pt x="1572260" y="35179"/>
                      <a:pt x="1534922" y="25273"/>
                    </a:cubicBezTo>
                    <a:cubicBezTo>
                      <a:pt x="1497584" y="15367"/>
                      <a:pt x="1458214" y="10033"/>
                      <a:pt x="1417955" y="10033"/>
                    </a:cubicBezTo>
                    <a:close/>
                    <a:moveTo>
                      <a:pt x="2437384" y="370205"/>
                    </a:moveTo>
                    <a:lnTo>
                      <a:pt x="2331339" y="379349"/>
                    </a:lnTo>
                    <a:cubicBezTo>
                      <a:pt x="2297049" y="385445"/>
                      <a:pt x="2263013" y="394716"/>
                      <a:pt x="2230501" y="406908"/>
                    </a:cubicBezTo>
                    <a:lnTo>
                      <a:pt x="2134997" y="452755"/>
                    </a:lnTo>
                    <a:cubicBezTo>
                      <a:pt x="2104263" y="470916"/>
                      <a:pt x="2074037" y="492506"/>
                      <a:pt x="2045081" y="516763"/>
                    </a:cubicBezTo>
                    <a:lnTo>
                      <a:pt x="1969770" y="591439"/>
                    </a:lnTo>
                    <a:cubicBezTo>
                      <a:pt x="1947545" y="617855"/>
                      <a:pt x="1927733" y="646430"/>
                      <a:pt x="1910969" y="676148"/>
                    </a:cubicBezTo>
                    <a:lnTo>
                      <a:pt x="1868805" y="770890"/>
                    </a:lnTo>
                    <a:cubicBezTo>
                      <a:pt x="1857629" y="803910"/>
                      <a:pt x="1848993" y="839089"/>
                      <a:pt x="1843278" y="875284"/>
                    </a:cubicBezTo>
                    <a:lnTo>
                      <a:pt x="1835912" y="964311"/>
                    </a:lnTo>
                    <a:cubicBezTo>
                      <a:pt x="1835912" y="1010031"/>
                      <a:pt x="1842389" y="1052957"/>
                      <a:pt x="1855216" y="1091565"/>
                    </a:cubicBezTo>
                    <a:cubicBezTo>
                      <a:pt x="1868043" y="1130427"/>
                      <a:pt x="1887601" y="1166114"/>
                      <a:pt x="1913255" y="1197737"/>
                    </a:cubicBezTo>
                    <a:lnTo>
                      <a:pt x="1971421" y="1253871"/>
                    </a:lnTo>
                    <a:cubicBezTo>
                      <a:pt x="1992757" y="1269873"/>
                      <a:pt x="2016379" y="1283335"/>
                      <a:pt x="2041652" y="1294003"/>
                    </a:cubicBezTo>
                    <a:lnTo>
                      <a:pt x="2123440" y="1318006"/>
                    </a:lnTo>
                    <a:lnTo>
                      <a:pt x="2216531" y="1325880"/>
                    </a:lnTo>
                    <a:cubicBezTo>
                      <a:pt x="2283714" y="1325880"/>
                      <a:pt x="2349881" y="1314577"/>
                      <a:pt x="2413000" y="1292225"/>
                    </a:cubicBezTo>
                    <a:cubicBezTo>
                      <a:pt x="2475992" y="1269873"/>
                      <a:pt x="2537841" y="1236091"/>
                      <a:pt x="2596769" y="1191514"/>
                    </a:cubicBezTo>
                    <a:lnTo>
                      <a:pt x="2680208" y="1117346"/>
                    </a:lnTo>
                    <a:cubicBezTo>
                      <a:pt x="2704719" y="1091438"/>
                      <a:pt x="2726436" y="1063752"/>
                      <a:pt x="2744597" y="1035304"/>
                    </a:cubicBezTo>
                    <a:lnTo>
                      <a:pt x="2789682" y="945515"/>
                    </a:lnTo>
                    <a:cubicBezTo>
                      <a:pt x="2801366" y="914400"/>
                      <a:pt x="2810002" y="881634"/>
                      <a:pt x="2815336" y="848106"/>
                    </a:cubicBezTo>
                    <a:lnTo>
                      <a:pt x="2821559" y="770001"/>
                    </a:lnTo>
                    <a:cubicBezTo>
                      <a:pt x="2821559" y="720852"/>
                      <a:pt x="2813812" y="672465"/>
                      <a:pt x="2798699" y="625983"/>
                    </a:cubicBezTo>
                    <a:cubicBezTo>
                      <a:pt x="2787396" y="592074"/>
                      <a:pt x="2772664" y="560959"/>
                      <a:pt x="2755011" y="533400"/>
                    </a:cubicBezTo>
                    <a:cubicBezTo>
                      <a:pt x="2737358" y="505841"/>
                      <a:pt x="2715895" y="480949"/>
                      <a:pt x="2691765" y="459613"/>
                    </a:cubicBezTo>
                    <a:cubicBezTo>
                      <a:pt x="2657983" y="429895"/>
                      <a:pt x="2619375" y="407289"/>
                      <a:pt x="2577084" y="392430"/>
                    </a:cubicBezTo>
                    <a:cubicBezTo>
                      <a:pt x="2534920" y="377698"/>
                      <a:pt x="2487930" y="370205"/>
                      <a:pt x="2437384" y="370205"/>
                    </a:cubicBezTo>
                    <a:close/>
                    <a:moveTo>
                      <a:pt x="9656318" y="227330"/>
                    </a:moveTo>
                    <a:cubicBezTo>
                      <a:pt x="9594597" y="227330"/>
                      <a:pt x="9535541" y="238379"/>
                      <a:pt x="9480677" y="260223"/>
                    </a:cubicBezTo>
                    <a:cubicBezTo>
                      <a:pt x="9425813" y="282067"/>
                      <a:pt x="9373870" y="315214"/>
                      <a:pt x="9326118" y="358648"/>
                    </a:cubicBezTo>
                    <a:cubicBezTo>
                      <a:pt x="9299067" y="383159"/>
                      <a:pt x="9274302" y="410337"/>
                      <a:pt x="9252331" y="439420"/>
                    </a:cubicBezTo>
                    <a:lnTo>
                      <a:pt x="9193785" y="534035"/>
                    </a:lnTo>
                    <a:cubicBezTo>
                      <a:pt x="9176893" y="567690"/>
                      <a:pt x="9162415" y="604139"/>
                      <a:pt x="9150731" y="642366"/>
                    </a:cubicBezTo>
                    <a:lnTo>
                      <a:pt x="9122918" y="764032"/>
                    </a:lnTo>
                    <a:cubicBezTo>
                      <a:pt x="9116187" y="807085"/>
                      <a:pt x="9112758" y="848614"/>
                      <a:pt x="9112758" y="887476"/>
                    </a:cubicBezTo>
                    <a:cubicBezTo>
                      <a:pt x="9112758" y="947420"/>
                      <a:pt x="9120887" y="1003173"/>
                      <a:pt x="9137015" y="1053084"/>
                    </a:cubicBezTo>
                    <a:cubicBezTo>
                      <a:pt x="9153144" y="1103376"/>
                      <a:pt x="9177782" y="1149096"/>
                      <a:pt x="9210040" y="1189228"/>
                    </a:cubicBezTo>
                    <a:lnTo>
                      <a:pt x="9269350" y="1248791"/>
                    </a:lnTo>
                    <a:cubicBezTo>
                      <a:pt x="9290686" y="1265809"/>
                      <a:pt x="9313926" y="1280160"/>
                      <a:pt x="9338564" y="1291590"/>
                    </a:cubicBezTo>
                    <a:lnTo>
                      <a:pt x="9417177" y="1317244"/>
                    </a:lnTo>
                    <a:lnTo>
                      <a:pt x="9504807" y="1325753"/>
                    </a:lnTo>
                    <a:cubicBezTo>
                      <a:pt x="9560306" y="1325753"/>
                      <a:pt x="9615043" y="1315466"/>
                      <a:pt x="9667622" y="1295400"/>
                    </a:cubicBezTo>
                    <a:cubicBezTo>
                      <a:pt x="9719945" y="1275334"/>
                      <a:pt x="9771507" y="1244854"/>
                      <a:pt x="9820911" y="1204722"/>
                    </a:cubicBezTo>
                    <a:lnTo>
                      <a:pt x="9908160" y="1119886"/>
                    </a:lnTo>
                    <a:cubicBezTo>
                      <a:pt x="9933940" y="1089914"/>
                      <a:pt x="9956800" y="1057529"/>
                      <a:pt x="9976104" y="1023747"/>
                    </a:cubicBezTo>
                    <a:lnTo>
                      <a:pt x="10024745" y="916305"/>
                    </a:lnTo>
                    <a:cubicBezTo>
                      <a:pt x="10037700" y="878840"/>
                      <a:pt x="10047478" y="838962"/>
                      <a:pt x="10053955" y="797814"/>
                    </a:cubicBezTo>
                    <a:lnTo>
                      <a:pt x="10062337" y="693293"/>
                    </a:lnTo>
                    <a:cubicBezTo>
                      <a:pt x="10062337" y="640842"/>
                      <a:pt x="10055606" y="589407"/>
                      <a:pt x="10042272" y="540893"/>
                    </a:cubicBezTo>
                    <a:cubicBezTo>
                      <a:pt x="10027539" y="485775"/>
                      <a:pt x="10005314" y="436753"/>
                      <a:pt x="9976358" y="395224"/>
                    </a:cubicBezTo>
                    <a:cubicBezTo>
                      <a:pt x="9947275" y="353441"/>
                      <a:pt x="9910573" y="318135"/>
                      <a:pt x="9867392" y="290068"/>
                    </a:cubicBezTo>
                    <a:cubicBezTo>
                      <a:pt x="9835515" y="269240"/>
                      <a:pt x="9801606" y="253365"/>
                      <a:pt x="9766554" y="242951"/>
                    </a:cubicBezTo>
                    <a:cubicBezTo>
                      <a:pt x="9731502" y="232537"/>
                      <a:pt x="9694545" y="227203"/>
                      <a:pt x="9656573" y="227203"/>
                    </a:cubicBezTo>
                    <a:close/>
                    <a:moveTo>
                      <a:pt x="8696199" y="233553"/>
                    </a:moveTo>
                    <a:cubicBezTo>
                      <a:pt x="8660130" y="233553"/>
                      <a:pt x="8624062" y="236601"/>
                      <a:pt x="8588629" y="242570"/>
                    </a:cubicBezTo>
                    <a:lnTo>
                      <a:pt x="8483219" y="269494"/>
                    </a:lnTo>
                    <a:cubicBezTo>
                      <a:pt x="8414131" y="293243"/>
                      <a:pt x="8345424" y="329438"/>
                      <a:pt x="8279003" y="376936"/>
                    </a:cubicBezTo>
                    <a:cubicBezTo>
                      <a:pt x="8242300" y="404114"/>
                      <a:pt x="8211186" y="433451"/>
                      <a:pt x="8186548" y="464185"/>
                    </a:cubicBezTo>
                    <a:lnTo>
                      <a:pt x="8156702" y="508762"/>
                    </a:lnTo>
                    <a:cubicBezTo>
                      <a:pt x="8149210" y="523240"/>
                      <a:pt x="8144256" y="537337"/>
                      <a:pt x="8141336" y="555879"/>
                    </a:cubicBezTo>
                    <a:lnTo>
                      <a:pt x="8140954" y="566674"/>
                    </a:lnTo>
                    <a:cubicBezTo>
                      <a:pt x="8140954" y="590042"/>
                      <a:pt x="8149210" y="612140"/>
                      <a:pt x="8165465" y="632206"/>
                    </a:cubicBezTo>
                    <a:cubicBezTo>
                      <a:pt x="8185658" y="657225"/>
                      <a:pt x="8210677" y="669925"/>
                      <a:pt x="8239761" y="669925"/>
                    </a:cubicBezTo>
                    <a:cubicBezTo>
                      <a:pt x="8261986" y="669925"/>
                      <a:pt x="8281162" y="663575"/>
                      <a:pt x="8297037" y="650748"/>
                    </a:cubicBezTo>
                    <a:cubicBezTo>
                      <a:pt x="8347075" y="609600"/>
                      <a:pt x="8379206" y="585089"/>
                      <a:pt x="8392541" y="577977"/>
                    </a:cubicBezTo>
                    <a:cubicBezTo>
                      <a:pt x="8404861" y="571373"/>
                      <a:pt x="8422513" y="568071"/>
                      <a:pt x="8445247" y="568071"/>
                    </a:cubicBezTo>
                    <a:cubicBezTo>
                      <a:pt x="8467725" y="568071"/>
                      <a:pt x="8483727" y="575183"/>
                      <a:pt x="8494268" y="589788"/>
                    </a:cubicBezTo>
                    <a:cubicBezTo>
                      <a:pt x="8502015" y="600710"/>
                      <a:pt x="8506079" y="614807"/>
                      <a:pt x="8506079" y="638429"/>
                    </a:cubicBezTo>
                    <a:lnTo>
                      <a:pt x="8504301" y="653161"/>
                    </a:lnTo>
                    <a:cubicBezTo>
                      <a:pt x="8499094" y="686435"/>
                      <a:pt x="8480044" y="726948"/>
                      <a:pt x="8447660" y="773684"/>
                    </a:cubicBezTo>
                    <a:cubicBezTo>
                      <a:pt x="8415528" y="820547"/>
                      <a:pt x="8375904" y="870077"/>
                      <a:pt x="8329803" y="920877"/>
                    </a:cubicBezTo>
                    <a:cubicBezTo>
                      <a:pt x="8283702" y="971677"/>
                      <a:pt x="8229727" y="1025271"/>
                      <a:pt x="8169529" y="1079881"/>
                    </a:cubicBezTo>
                    <a:cubicBezTo>
                      <a:pt x="8103108" y="1140206"/>
                      <a:pt x="8064627" y="1176274"/>
                      <a:pt x="8051927" y="1190244"/>
                    </a:cubicBezTo>
                    <a:cubicBezTo>
                      <a:pt x="8037957" y="1205611"/>
                      <a:pt x="8029449" y="1222629"/>
                      <a:pt x="8026019" y="1244219"/>
                    </a:cubicBezTo>
                    <a:lnTo>
                      <a:pt x="8025765" y="1250696"/>
                    </a:lnTo>
                    <a:cubicBezTo>
                      <a:pt x="8025765" y="1267841"/>
                      <a:pt x="8033639" y="1281430"/>
                      <a:pt x="8048372" y="1289939"/>
                    </a:cubicBezTo>
                    <a:cubicBezTo>
                      <a:pt x="8061452" y="1297559"/>
                      <a:pt x="8079613" y="1301115"/>
                      <a:pt x="8104124" y="1301115"/>
                    </a:cubicBezTo>
                    <a:lnTo>
                      <a:pt x="8655431" y="1301115"/>
                    </a:lnTo>
                    <a:cubicBezTo>
                      <a:pt x="8685785" y="1301115"/>
                      <a:pt x="8696706" y="1304671"/>
                      <a:pt x="8704835" y="1309243"/>
                    </a:cubicBezTo>
                    <a:lnTo>
                      <a:pt x="8718931" y="1333754"/>
                    </a:lnTo>
                    <a:cubicBezTo>
                      <a:pt x="8727186" y="1353185"/>
                      <a:pt x="8735314" y="1366266"/>
                      <a:pt x="8743950" y="1374013"/>
                    </a:cubicBezTo>
                    <a:cubicBezTo>
                      <a:pt x="8753349" y="1382395"/>
                      <a:pt x="8766429" y="1386713"/>
                      <a:pt x="8782939" y="1386713"/>
                    </a:cubicBezTo>
                    <a:cubicBezTo>
                      <a:pt x="8801608" y="1386713"/>
                      <a:pt x="8820531" y="1381633"/>
                      <a:pt x="8839074" y="1371600"/>
                    </a:cubicBezTo>
                    <a:cubicBezTo>
                      <a:pt x="8856980" y="1361948"/>
                      <a:pt x="8875014" y="1347343"/>
                      <a:pt x="8892667" y="1328293"/>
                    </a:cubicBezTo>
                    <a:cubicBezTo>
                      <a:pt x="8925179" y="1293622"/>
                      <a:pt x="8953374" y="1251966"/>
                      <a:pt x="8976487" y="1204341"/>
                    </a:cubicBezTo>
                    <a:cubicBezTo>
                      <a:pt x="8999601" y="1156716"/>
                      <a:pt x="9014968" y="1109091"/>
                      <a:pt x="9022335" y="1062609"/>
                    </a:cubicBezTo>
                    <a:lnTo>
                      <a:pt x="9027414" y="1004951"/>
                    </a:lnTo>
                    <a:cubicBezTo>
                      <a:pt x="9027414" y="975233"/>
                      <a:pt x="9022207" y="953262"/>
                      <a:pt x="9005824" y="929132"/>
                    </a:cubicBezTo>
                    <a:lnTo>
                      <a:pt x="8989695" y="918337"/>
                    </a:lnTo>
                    <a:cubicBezTo>
                      <a:pt x="8981186" y="914146"/>
                      <a:pt x="8971280" y="911987"/>
                      <a:pt x="8960358" y="911987"/>
                    </a:cubicBezTo>
                    <a:lnTo>
                      <a:pt x="8927465" y="920115"/>
                    </a:lnTo>
                    <a:cubicBezTo>
                      <a:pt x="8922639" y="923163"/>
                      <a:pt x="8912606" y="930402"/>
                      <a:pt x="8881999" y="958977"/>
                    </a:cubicBezTo>
                    <a:cubicBezTo>
                      <a:pt x="8861299" y="978535"/>
                      <a:pt x="8839836" y="993394"/>
                      <a:pt x="8818373" y="1003173"/>
                    </a:cubicBezTo>
                    <a:cubicBezTo>
                      <a:pt x="8797290" y="1012698"/>
                      <a:pt x="8775447" y="1017524"/>
                      <a:pt x="8753602" y="1017524"/>
                    </a:cubicBezTo>
                    <a:cubicBezTo>
                      <a:pt x="8736838" y="1017524"/>
                      <a:pt x="8723757" y="1012825"/>
                      <a:pt x="8713851" y="1003173"/>
                    </a:cubicBezTo>
                    <a:cubicBezTo>
                      <a:pt x="8706231" y="995807"/>
                      <a:pt x="8702549" y="987425"/>
                      <a:pt x="8702549" y="975487"/>
                    </a:cubicBezTo>
                    <a:lnTo>
                      <a:pt x="8703183" y="970661"/>
                    </a:lnTo>
                    <a:cubicBezTo>
                      <a:pt x="8704073" y="964819"/>
                      <a:pt x="8708517" y="953897"/>
                      <a:pt x="8724138" y="935863"/>
                    </a:cubicBezTo>
                    <a:cubicBezTo>
                      <a:pt x="8737727" y="920115"/>
                      <a:pt x="8757920" y="901319"/>
                      <a:pt x="8783955" y="879983"/>
                    </a:cubicBezTo>
                    <a:cubicBezTo>
                      <a:pt x="8859520" y="817499"/>
                      <a:pt x="8919083" y="756285"/>
                      <a:pt x="8961248" y="698119"/>
                    </a:cubicBezTo>
                    <a:cubicBezTo>
                      <a:pt x="8982456" y="668782"/>
                      <a:pt x="8999728" y="639572"/>
                      <a:pt x="9012555" y="611251"/>
                    </a:cubicBezTo>
                    <a:cubicBezTo>
                      <a:pt x="9025510" y="582676"/>
                      <a:pt x="9034145" y="554355"/>
                      <a:pt x="9038463" y="526796"/>
                    </a:cubicBezTo>
                    <a:lnTo>
                      <a:pt x="9041765" y="484378"/>
                    </a:lnTo>
                    <a:cubicBezTo>
                      <a:pt x="9041765" y="455803"/>
                      <a:pt x="9036939" y="427736"/>
                      <a:pt x="9027541" y="400812"/>
                    </a:cubicBezTo>
                    <a:cubicBezTo>
                      <a:pt x="9013317" y="360426"/>
                      <a:pt x="8990711" y="328549"/>
                      <a:pt x="8960358" y="305943"/>
                    </a:cubicBezTo>
                    <a:cubicBezTo>
                      <a:pt x="8927592" y="281813"/>
                      <a:pt x="8888603" y="263525"/>
                      <a:pt x="8844535" y="251460"/>
                    </a:cubicBezTo>
                    <a:cubicBezTo>
                      <a:pt x="8800847" y="239522"/>
                      <a:pt x="8750936" y="233553"/>
                      <a:pt x="8696199" y="233553"/>
                    </a:cubicBezTo>
                    <a:close/>
                    <a:moveTo>
                      <a:pt x="10686162" y="233553"/>
                    </a:moveTo>
                    <a:cubicBezTo>
                      <a:pt x="10650220" y="233553"/>
                      <a:pt x="10614025" y="236601"/>
                      <a:pt x="10578719" y="242570"/>
                    </a:cubicBezTo>
                    <a:lnTo>
                      <a:pt x="10473310" y="269494"/>
                    </a:lnTo>
                    <a:cubicBezTo>
                      <a:pt x="10404222" y="293243"/>
                      <a:pt x="10335514" y="329438"/>
                      <a:pt x="10269093" y="376936"/>
                    </a:cubicBezTo>
                    <a:cubicBezTo>
                      <a:pt x="10232390" y="404114"/>
                      <a:pt x="10201275" y="433451"/>
                      <a:pt x="10176637" y="464185"/>
                    </a:cubicBezTo>
                    <a:lnTo>
                      <a:pt x="10146792" y="508762"/>
                    </a:lnTo>
                    <a:cubicBezTo>
                      <a:pt x="10139173" y="523240"/>
                      <a:pt x="10134347" y="537337"/>
                      <a:pt x="10131552" y="555752"/>
                    </a:cubicBezTo>
                    <a:lnTo>
                      <a:pt x="10131172" y="566547"/>
                    </a:lnTo>
                    <a:cubicBezTo>
                      <a:pt x="10131172" y="589915"/>
                      <a:pt x="10139426" y="612013"/>
                      <a:pt x="10155682" y="632079"/>
                    </a:cubicBezTo>
                    <a:cubicBezTo>
                      <a:pt x="10175875" y="657098"/>
                      <a:pt x="10200894" y="669798"/>
                      <a:pt x="10229977" y="669798"/>
                    </a:cubicBezTo>
                    <a:cubicBezTo>
                      <a:pt x="10252202" y="669798"/>
                      <a:pt x="10271379" y="663448"/>
                      <a:pt x="10287254" y="650621"/>
                    </a:cubicBezTo>
                    <a:cubicBezTo>
                      <a:pt x="10349485" y="599313"/>
                      <a:pt x="10373487" y="582803"/>
                      <a:pt x="10382758" y="577850"/>
                    </a:cubicBezTo>
                    <a:cubicBezTo>
                      <a:pt x="10395077" y="571246"/>
                      <a:pt x="10412730" y="567944"/>
                      <a:pt x="10435463" y="567944"/>
                    </a:cubicBezTo>
                    <a:cubicBezTo>
                      <a:pt x="10457942" y="567944"/>
                      <a:pt x="10473944" y="575056"/>
                      <a:pt x="10484486" y="589661"/>
                    </a:cubicBezTo>
                    <a:cubicBezTo>
                      <a:pt x="10492360" y="600583"/>
                      <a:pt x="10496297" y="614680"/>
                      <a:pt x="10496297" y="638302"/>
                    </a:cubicBezTo>
                    <a:lnTo>
                      <a:pt x="10494518" y="653034"/>
                    </a:lnTo>
                    <a:cubicBezTo>
                      <a:pt x="10489312" y="686308"/>
                      <a:pt x="10470262" y="726821"/>
                      <a:pt x="10437876" y="773557"/>
                    </a:cubicBezTo>
                    <a:cubicBezTo>
                      <a:pt x="10405745" y="820420"/>
                      <a:pt x="10366122" y="869950"/>
                      <a:pt x="10320020" y="920750"/>
                    </a:cubicBezTo>
                    <a:cubicBezTo>
                      <a:pt x="10273919" y="971550"/>
                      <a:pt x="10219944" y="1025144"/>
                      <a:pt x="10159747" y="1079754"/>
                    </a:cubicBezTo>
                    <a:cubicBezTo>
                      <a:pt x="10093325" y="1139952"/>
                      <a:pt x="10054972" y="1176147"/>
                      <a:pt x="10042144" y="1190117"/>
                    </a:cubicBezTo>
                    <a:cubicBezTo>
                      <a:pt x="10028174" y="1205484"/>
                      <a:pt x="10019665" y="1222375"/>
                      <a:pt x="10016237" y="1244092"/>
                    </a:cubicBezTo>
                    <a:lnTo>
                      <a:pt x="10015982" y="1250569"/>
                    </a:lnTo>
                    <a:cubicBezTo>
                      <a:pt x="10015982" y="1267714"/>
                      <a:pt x="10023856" y="1281303"/>
                      <a:pt x="10038588" y="1289812"/>
                    </a:cubicBezTo>
                    <a:cubicBezTo>
                      <a:pt x="10051669" y="1297432"/>
                      <a:pt x="10069830" y="1300988"/>
                      <a:pt x="10094341" y="1300988"/>
                    </a:cubicBezTo>
                    <a:lnTo>
                      <a:pt x="10645649" y="1300988"/>
                    </a:lnTo>
                    <a:cubicBezTo>
                      <a:pt x="10676001" y="1300988"/>
                      <a:pt x="10686924" y="1304544"/>
                      <a:pt x="10695051" y="1309116"/>
                    </a:cubicBezTo>
                    <a:lnTo>
                      <a:pt x="10709149" y="1333627"/>
                    </a:lnTo>
                    <a:cubicBezTo>
                      <a:pt x="10717403" y="1353058"/>
                      <a:pt x="10725531" y="1366139"/>
                      <a:pt x="10734167" y="1373886"/>
                    </a:cubicBezTo>
                    <a:cubicBezTo>
                      <a:pt x="10743565" y="1382268"/>
                      <a:pt x="10756647" y="1386586"/>
                      <a:pt x="10773156" y="1386586"/>
                    </a:cubicBezTo>
                    <a:cubicBezTo>
                      <a:pt x="10791825" y="1386586"/>
                      <a:pt x="10810749" y="1381506"/>
                      <a:pt x="10829290" y="1371473"/>
                    </a:cubicBezTo>
                    <a:cubicBezTo>
                      <a:pt x="10847198" y="1361821"/>
                      <a:pt x="10865231" y="1347216"/>
                      <a:pt x="10882885" y="1328166"/>
                    </a:cubicBezTo>
                    <a:cubicBezTo>
                      <a:pt x="10915397" y="1293495"/>
                      <a:pt x="10943463" y="1251839"/>
                      <a:pt x="10966704" y="1204214"/>
                    </a:cubicBezTo>
                    <a:cubicBezTo>
                      <a:pt x="10989945" y="1156589"/>
                      <a:pt x="11005312" y="1108964"/>
                      <a:pt x="11012551" y="1062482"/>
                    </a:cubicBezTo>
                    <a:lnTo>
                      <a:pt x="11017631" y="1004824"/>
                    </a:lnTo>
                    <a:cubicBezTo>
                      <a:pt x="11017631" y="975106"/>
                      <a:pt x="11012424" y="953135"/>
                      <a:pt x="10996041" y="929005"/>
                    </a:cubicBezTo>
                    <a:lnTo>
                      <a:pt x="10979912" y="918210"/>
                    </a:lnTo>
                    <a:cubicBezTo>
                      <a:pt x="10971403" y="914019"/>
                      <a:pt x="10961624" y="911860"/>
                      <a:pt x="10950575" y="911860"/>
                    </a:cubicBezTo>
                    <a:lnTo>
                      <a:pt x="10917682" y="919988"/>
                    </a:lnTo>
                    <a:cubicBezTo>
                      <a:pt x="10912856" y="923036"/>
                      <a:pt x="10902824" y="930275"/>
                      <a:pt x="10872216" y="958850"/>
                    </a:cubicBezTo>
                    <a:cubicBezTo>
                      <a:pt x="10851388" y="978408"/>
                      <a:pt x="10830052" y="993267"/>
                      <a:pt x="10808589" y="1003046"/>
                    </a:cubicBezTo>
                    <a:cubicBezTo>
                      <a:pt x="10787507" y="1012571"/>
                      <a:pt x="10765663" y="1017397"/>
                      <a:pt x="10743819" y="1017397"/>
                    </a:cubicBezTo>
                    <a:cubicBezTo>
                      <a:pt x="10727055" y="1017397"/>
                      <a:pt x="10713974" y="1012698"/>
                      <a:pt x="10704068" y="1003046"/>
                    </a:cubicBezTo>
                    <a:cubicBezTo>
                      <a:pt x="10696449" y="995680"/>
                      <a:pt x="10692765" y="987298"/>
                      <a:pt x="10692765" y="975233"/>
                    </a:cubicBezTo>
                    <a:lnTo>
                      <a:pt x="10693274" y="970407"/>
                    </a:lnTo>
                    <a:cubicBezTo>
                      <a:pt x="10694162" y="964565"/>
                      <a:pt x="10698607" y="953643"/>
                      <a:pt x="10714228" y="935609"/>
                    </a:cubicBezTo>
                    <a:cubicBezTo>
                      <a:pt x="10727817" y="919861"/>
                      <a:pt x="10748011" y="901065"/>
                      <a:pt x="10774045" y="879729"/>
                    </a:cubicBezTo>
                    <a:cubicBezTo>
                      <a:pt x="10849483" y="817245"/>
                      <a:pt x="10909174" y="756031"/>
                      <a:pt x="10951337" y="697865"/>
                    </a:cubicBezTo>
                    <a:cubicBezTo>
                      <a:pt x="10972547" y="668528"/>
                      <a:pt x="10989818" y="639318"/>
                      <a:pt x="11002645" y="610997"/>
                    </a:cubicBezTo>
                    <a:cubicBezTo>
                      <a:pt x="11015599" y="582422"/>
                      <a:pt x="11024236" y="554101"/>
                      <a:pt x="11028553" y="526542"/>
                    </a:cubicBezTo>
                    <a:lnTo>
                      <a:pt x="11031855" y="484124"/>
                    </a:lnTo>
                    <a:cubicBezTo>
                      <a:pt x="11031855" y="455549"/>
                      <a:pt x="11027029" y="427482"/>
                      <a:pt x="11017631" y="400558"/>
                    </a:cubicBezTo>
                    <a:cubicBezTo>
                      <a:pt x="11003407" y="360299"/>
                      <a:pt x="10980801" y="328295"/>
                      <a:pt x="10950449" y="305689"/>
                    </a:cubicBezTo>
                    <a:cubicBezTo>
                      <a:pt x="10917682" y="281559"/>
                      <a:pt x="10878693" y="263271"/>
                      <a:pt x="10834624" y="251206"/>
                    </a:cubicBezTo>
                    <a:cubicBezTo>
                      <a:pt x="10790937" y="239268"/>
                      <a:pt x="10741025" y="233299"/>
                      <a:pt x="10686162" y="233299"/>
                    </a:cubicBezTo>
                    <a:close/>
                    <a:moveTo>
                      <a:pt x="11466195" y="245999"/>
                    </a:moveTo>
                    <a:cubicBezTo>
                      <a:pt x="11430000" y="245999"/>
                      <a:pt x="11402314" y="255651"/>
                      <a:pt x="11383899" y="274701"/>
                    </a:cubicBezTo>
                    <a:cubicBezTo>
                      <a:pt x="11366754" y="292354"/>
                      <a:pt x="11340211" y="336931"/>
                      <a:pt x="11302619" y="410845"/>
                    </a:cubicBezTo>
                    <a:cubicBezTo>
                      <a:pt x="11256899" y="499364"/>
                      <a:pt x="11213592" y="592709"/>
                      <a:pt x="11173841" y="688213"/>
                    </a:cubicBezTo>
                    <a:cubicBezTo>
                      <a:pt x="11133201" y="785876"/>
                      <a:pt x="11110849" y="849884"/>
                      <a:pt x="11104753" y="888746"/>
                    </a:cubicBezTo>
                    <a:lnTo>
                      <a:pt x="11104373" y="898525"/>
                    </a:lnTo>
                    <a:cubicBezTo>
                      <a:pt x="11104373" y="920496"/>
                      <a:pt x="11112754" y="938276"/>
                      <a:pt x="11129518" y="951484"/>
                    </a:cubicBezTo>
                    <a:lnTo>
                      <a:pt x="11162919" y="968756"/>
                    </a:lnTo>
                    <a:cubicBezTo>
                      <a:pt x="11173968" y="971550"/>
                      <a:pt x="11206735" y="978154"/>
                      <a:pt x="11260582" y="988441"/>
                    </a:cubicBezTo>
                    <a:cubicBezTo>
                      <a:pt x="11322431" y="1000125"/>
                      <a:pt x="11372088" y="1020191"/>
                      <a:pt x="11408411" y="1048004"/>
                    </a:cubicBezTo>
                    <a:cubicBezTo>
                      <a:pt x="11423650" y="1059815"/>
                      <a:pt x="11435335" y="1072769"/>
                      <a:pt x="11442827" y="1086739"/>
                    </a:cubicBezTo>
                    <a:cubicBezTo>
                      <a:pt x="11450193" y="1100328"/>
                      <a:pt x="11454003" y="1115314"/>
                      <a:pt x="11454003" y="1137158"/>
                    </a:cubicBezTo>
                    <a:lnTo>
                      <a:pt x="11452606" y="1149223"/>
                    </a:lnTo>
                    <a:cubicBezTo>
                      <a:pt x="11450066" y="1165733"/>
                      <a:pt x="11444478" y="1180719"/>
                      <a:pt x="11436097" y="1193800"/>
                    </a:cubicBezTo>
                    <a:lnTo>
                      <a:pt x="11401806" y="1228852"/>
                    </a:lnTo>
                    <a:cubicBezTo>
                      <a:pt x="11387201" y="1239139"/>
                      <a:pt x="11370691" y="1246886"/>
                      <a:pt x="11352785" y="1251966"/>
                    </a:cubicBezTo>
                    <a:lnTo>
                      <a:pt x="11292713" y="1259840"/>
                    </a:lnTo>
                    <a:cubicBezTo>
                      <a:pt x="11274679" y="1259840"/>
                      <a:pt x="11250423" y="1256919"/>
                      <a:pt x="11220831" y="1250950"/>
                    </a:cubicBezTo>
                    <a:cubicBezTo>
                      <a:pt x="11191240" y="1244981"/>
                      <a:pt x="11166094" y="1238504"/>
                      <a:pt x="11135614" y="1227328"/>
                    </a:cubicBezTo>
                    <a:lnTo>
                      <a:pt x="11118342" y="1225296"/>
                    </a:lnTo>
                    <a:cubicBezTo>
                      <a:pt x="11109452" y="1225296"/>
                      <a:pt x="11100689" y="1228852"/>
                      <a:pt x="11085449" y="1242187"/>
                    </a:cubicBezTo>
                    <a:lnTo>
                      <a:pt x="11072114" y="1262380"/>
                    </a:lnTo>
                    <a:cubicBezTo>
                      <a:pt x="11059541" y="1284224"/>
                      <a:pt x="11050778" y="1310386"/>
                      <a:pt x="11045063" y="1346708"/>
                    </a:cubicBezTo>
                    <a:lnTo>
                      <a:pt x="11044555" y="1359154"/>
                    </a:lnTo>
                    <a:cubicBezTo>
                      <a:pt x="11044555" y="1382141"/>
                      <a:pt x="11051794" y="1402334"/>
                      <a:pt x="11066145" y="1419098"/>
                    </a:cubicBezTo>
                    <a:cubicBezTo>
                      <a:pt x="11079988" y="1435227"/>
                      <a:pt x="11100562" y="1448308"/>
                      <a:pt x="11127360" y="1458087"/>
                    </a:cubicBezTo>
                    <a:lnTo>
                      <a:pt x="11228070" y="1484630"/>
                    </a:lnTo>
                    <a:lnTo>
                      <a:pt x="11342243" y="1493393"/>
                    </a:lnTo>
                    <a:cubicBezTo>
                      <a:pt x="11392662" y="1493393"/>
                      <a:pt x="11442192" y="1489202"/>
                      <a:pt x="11489690" y="1480947"/>
                    </a:cubicBezTo>
                    <a:cubicBezTo>
                      <a:pt x="11537188" y="1472692"/>
                      <a:pt x="11583798" y="1460119"/>
                      <a:pt x="11628248" y="1443482"/>
                    </a:cubicBezTo>
                    <a:cubicBezTo>
                      <a:pt x="11672698" y="1426845"/>
                      <a:pt x="11714480" y="1406525"/>
                      <a:pt x="11752199" y="1383030"/>
                    </a:cubicBezTo>
                    <a:cubicBezTo>
                      <a:pt x="11789918" y="1359535"/>
                      <a:pt x="11824716" y="1332103"/>
                      <a:pt x="11855577" y="1301496"/>
                    </a:cubicBezTo>
                    <a:cubicBezTo>
                      <a:pt x="11894566" y="1263015"/>
                      <a:pt x="11925936" y="1222629"/>
                      <a:pt x="11948923" y="1181608"/>
                    </a:cubicBezTo>
                    <a:cubicBezTo>
                      <a:pt x="11972036" y="1140333"/>
                      <a:pt x="11987149" y="1097280"/>
                      <a:pt x="11994007" y="1053592"/>
                    </a:cubicBezTo>
                    <a:lnTo>
                      <a:pt x="11997690" y="1007110"/>
                    </a:lnTo>
                    <a:cubicBezTo>
                      <a:pt x="11997690" y="970153"/>
                      <a:pt x="11990198" y="934466"/>
                      <a:pt x="11975465" y="901192"/>
                    </a:cubicBezTo>
                    <a:cubicBezTo>
                      <a:pt x="11961241" y="868934"/>
                      <a:pt x="11942953" y="840105"/>
                      <a:pt x="11921110" y="815721"/>
                    </a:cubicBezTo>
                    <a:cubicBezTo>
                      <a:pt x="11899265" y="791337"/>
                      <a:pt x="11873103" y="770255"/>
                      <a:pt x="11843639" y="753745"/>
                    </a:cubicBezTo>
                    <a:cubicBezTo>
                      <a:pt x="11803380" y="730631"/>
                      <a:pt x="11757914" y="711327"/>
                      <a:pt x="11708385" y="696468"/>
                    </a:cubicBezTo>
                    <a:cubicBezTo>
                      <a:pt x="11659108" y="681609"/>
                      <a:pt x="11604372" y="670687"/>
                      <a:pt x="11545698" y="663956"/>
                    </a:cubicBezTo>
                    <a:cubicBezTo>
                      <a:pt x="11506200" y="660146"/>
                      <a:pt x="11494898" y="654685"/>
                      <a:pt x="11490452" y="651637"/>
                    </a:cubicBezTo>
                    <a:lnTo>
                      <a:pt x="11486897" y="637667"/>
                    </a:lnTo>
                    <a:lnTo>
                      <a:pt x="11487531" y="632587"/>
                    </a:lnTo>
                    <a:cubicBezTo>
                      <a:pt x="11489944" y="617474"/>
                      <a:pt x="11495532" y="606552"/>
                      <a:pt x="11504803" y="599440"/>
                    </a:cubicBezTo>
                    <a:cubicBezTo>
                      <a:pt x="11514201" y="592074"/>
                      <a:pt x="11527917" y="588391"/>
                      <a:pt x="11545570" y="588391"/>
                    </a:cubicBezTo>
                    <a:lnTo>
                      <a:pt x="11911457" y="588391"/>
                    </a:lnTo>
                    <a:cubicBezTo>
                      <a:pt x="11940922" y="588391"/>
                      <a:pt x="11966956" y="578104"/>
                      <a:pt x="11988800" y="557784"/>
                    </a:cubicBezTo>
                    <a:cubicBezTo>
                      <a:pt x="12014454" y="533781"/>
                      <a:pt x="12037441" y="500888"/>
                      <a:pt x="12057253" y="459994"/>
                    </a:cubicBezTo>
                    <a:cubicBezTo>
                      <a:pt x="12076811" y="419354"/>
                      <a:pt x="12090147" y="377444"/>
                      <a:pt x="12096750" y="335153"/>
                    </a:cubicBezTo>
                    <a:cubicBezTo>
                      <a:pt x="12098910" y="321564"/>
                      <a:pt x="12100052" y="309626"/>
                      <a:pt x="12100052" y="285496"/>
                    </a:cubicBezTo>
                    <a:lnTo>
                      <a:pt x="12093449" y="267081"/>
                    </a:lnTo>
                    <a:cubicBezTo>
                      <a:pt x="12085193" y="252730"/>
                      <a:pt x="12067794" y="245491"/>
                      <a:pt x="12041632" y="245491"/>
                    </a:cubicBezTo>
                    <a:close/>
                    <a:moveTo>
                      <a:pt x="5258816" y="370205"/>
                    </a:moveTo>
                    <a:cubicBezTo>
                      <a:pt x="5228590" y="370205"/>
                      <a:pt x="5193538" y="376301"/>
                      <a:pt x="5154803" y="388493"/>
                    </a:cubicBezTo>
                    <a:cubicBezTo>
                      <a:pt x="5116068" y="400685"/>
                      <a:pt x="5082921" y="415925"/>
                      <a:pt x="5056124" y="434086"/>
                    </a:cubicBezTo>
                    <a:cubicBezTo>
                      <a:pt x="5016246" y="460883"/>
                      <a:pt x="5005070" y="465709"/>
                      <a:pt x="5002022" y="466471"/>
                    </a:cubicBezTo>
                    <a:lnTo>
                      <a:pt x="5001260" y="465836"/>
                    </a:lnTo>
                    <a:lnTo>
                      <a:pt x="5000117" y="457962"/>
                    </a:lnTo>
                    <a:cubicBezTo>
                      <a:pt x="5000117" y="454914"/>
                      <a:pt x="5000498" y="451231"/>
                      <a:pt x="5002657" y="437261"/>
                    </a:cubicBezTo>
                    <a:lnTo>
                      <a:pt x="5003419" y="421259"/>
                    </a:lnTo>
                    <a:cubicBezTo>
                      <a:pt x="5003419" y="405638"/>
                      <a:pt x="4999863" y="394843"/>
                      <a:pt x="4992497" y="388239"/>
                    </a:cubicBezTo>
                    <a:cubicBezTo>
                      <a:pt x="4985893" y="382397"/>
                      <a:pt x="4972177" y="375539"/>
                      <a:pt x="4924171" y="375539"/>
                    </a:cubicBezTo>
                    <a:cubicBezTo>
                      <a:pt x="4884166" y="376174"/>
                      <a:pt x="4835525" y="385318"/>
                      <a:pt x="4779518" y="402717"/>
                    </a:cubicBezTo>
                    <a:cubicBezTo>
                      <a:pt x="4724019" y="419989"/>
                      <a:pt x="4659630" y="445770"/>
                      <a:pt x="4588002" y="479552"/>
                    </a:cubicBezTo>
                    <a:cubicBezTo>
                      <a:pt x="4550156" y="497713"/>
                      <a:pt x="4521327" y="516763"/>
                      <a:pt x="4502404" y="536194"/>
                    </a:cubicBezTo>
                    <a:cubicBezTo>
                      <a:pt x="4482719" y="556514"/>
                      <a:pt x="4470527" y="580263"/>
                      <a:pt x="4465447" y="612902"/>
                    </a:cubicBezTo>
                    <a:lnTo>
                      <a:pt x="4464939" y="624332"/>
                    </a:lnTo>
                    <a:cubicBezTo>
                      <a:pt x="4464939" y="640080"/>
                      <a:pt x="4468749" y="654177"/>
                      <a:pt x="4476115" y="666496"/>
                    </a:cubicBezTo>
                    <a:cubicBezTo>
                      <a:pt x="4486402" y="683641"/>
                      <a:pt x="4501769" y="694563"/>
                      <a:pt x="4521835" y="699008"/>
                    </a:cubicBezTo>
                    <a:cubicBezTo>
                      <a:pt x="4548632" y="704977"/>
                      <a:pt x="4555617" y="707263"/>
                      <a:pt x="4557649" y="708279"/>
                    </a:cubicBezTo>
                    <a:lnTo>
                      <a:pt x="4558538" y="711327"/>
                    </a:lnTo>
                    <a:lnTo>
                      <a:pt x="4558665" y="711962"/>
                    </a:lnTo>
                    <a:lnTo>
                      <a:pt x="4558919" y="719963"/>
                    </a:lnTo>
                    <a:cubicBezTo>
                      <a:pt x="4558919" y="750443"/>
                      <a:pt x="4550410" y="830580"/>
                      <a:pt x="4533519" y="958215"/>
                    </a:cubicBezTo>
                    <a:cubicBezTo>
                      <a:pt x="4502150" y="1137920"/>
                      <a:pt x="4480052" y="1248029"/>
                      <a:pt x="4468114" y="1285367"/>
                    </a:cubicBezTo>
                    <a:cubicBezTo>
                      <a:pt x="4462526" y="1302893"/>
                      <a:pt x="4454779" y="1317879"/>
                      <a:pt x="4445127" y="1329817"/>
                    </a:cubicBezTo>
                    <a:lnTo>
                      <a:pt x="4410583" y="1357249"/>
                    </a:lnTo>
                    <a:cubicBezTo>
                      <a:pt x="4387850" y="1368425"/>
                      <a:pt x="4372229" y="1378966"/>
                      <a:pt x="4362831" y="1389761"/>
                    </a:cubicBezTo>
                    <a:cubicBezTo>
                      <a:pt x="4353179" y="1400810"/>
                      <a:pt x="4346575" y="1416812"/>
                      <a:pt x="4342384" y="1443101"/>
                    </a:cubicBezTo>
                    <a:lnTo>
                      <a:pt x="4341876" y="1454531"/>
                    </a:lnTo>
                    <a:cubicBezTo>
                      <a:pt x="4341876" y="1491488"/>
                      <a:pt x="4361561" y="1523111"/>
                      <a:pt x="4400169" y="1548511"/>
                    </a:cubicBezTo>
                    <a:cubicBezTo>
                      <a:pt x="4440936" y="1575435"/>
                      <a:pt x="4487037" y="1596009"/>
                      <a:pt x="4537329" y="1609471"/>
                    </a:cubicBezTo>
                    <a:cubicBezTo>
                      <a:pt x="4587367" y="1622933"/>
                      <a:pt x="4642739" y="1629664"/>
                      <a:pt x="4702175" y="1629664"/>
                    </a:cubicBezTo>
                    <a:cubicBezTo>
                      <a:pt x="4735703" y="1629664"/>
                      <a:pt x="4766310" y="1627124"/>
                      <a:pt x="4793234" y="1622044"/>
                    </a:cubicBezTo>
                    <a:cubicBezTo>
                      <a:pt x="4820539" y="1616964"/>
                      <a:pt x="4844669" y="1609090"/>
                      <a:pt x="4865370" y="1598803"/>
                    </a:cubicBezTo>
                    <a:cubicBezTo>
                      <a:pt x="4908169" y="1577340"/>
                      <a:pt x="4933061" y="1545971"/>
                      <a:pt x="4939411" y="1505712"/>
                    </a:cubicBezTo>
                    <a:cubicBezTo>
                      <a:pt x="4940554" y="1498727"/>
                      <a:pt x="4941062" y="1492377"/>
                      <a:pt x="4941062" y="1476756"/>
                    </a:cubicBezTo>
                    <a:lnTo>
                      <a:pt x="4935728" y="1462659"/>
                    </a:lnTo>
                    <a:cubicBezTo>
                      <a:pt x="4932680" y="1457325"/>
                      <a:pt x="4924806" y="1447165"/>
                      <a:pt x="4892040" y="1418971"/>
                    </a:cubicBezTo>
                    <a:cubicBezTo>
                      <a:pt x="4875276" y="1404874"/>
                      <a:pt x="4867148" y="1384173"/>
                      <a:pt x="4867148" y="1346581"/>
                    </a:cubicBezTo>
                    <a:lnTo>
                      <a:pt x="4869561" y="1326515"/>
                    </a:lnTo>
                    <a:cubicBezTo>
                      <a:pt x="4873879" y="1298829"/>
                      <a:pt x="4881753" y="1282192"/>
                      <a:pt x="4892548" y="1282192"/>
                    </a:cubicBezTo>
                    <a:lnTo>
                      <a:pt x="4906899" y="1288034"/>
                    </a:lnTo>
                    <a:cubicBezTo>
                      <a:pt x="4953254" y="1313180"/>
                      <a:pt x="5001006" y="1325880"/>
                      <a:pt x="5048631" y="1325880"/>
                    </a:cubicBezTo>
                    <a:cubicBezTo>
                      <a:pt x="5095240" y="1325880"/>
                      <a:pt x="5141468" y="1315847"/>
                      <a:pt x="5186045" y="1295908"/>
                    </a:cubicBezTo>
                    <a:cubicBezTo>
                      <a:pt x="5230241" y="1276223"/>
                      <a:pt x="5274056" y="1246251"/>
                      <a:pt x="5316220" y="1207135"/>
                    </a:cubicBezTo>
                    <a:cubicBezTo>
                      <a:pt x="5343398" y="1182116"/>
                      <a:pt x="5368290" y="1154938"/>
                      <a:pt x="5390261" y="1126490"/>
                    </a:cubicBezTo>
                    <a:lnTo>
                      <a:pt x="5448427" y="1035431"/>
                    </a:lnTo>
                    <a:cubicBezTo>
                      <a:pt x="5465064" y="1003554"/>
                      <a:pt x="5479288" y="969391"/>
                      <a:pt x="5490591" y="934085"/>
                    </a:cubicBezTo>
                    <a:lnTo>
                      <a:pt x="5516753" y="822706"/>
                    </a:lnTo>
                    <a:cubicBezTo>
                      <a:pt x="5521960" y="789813"/>
                      <a:pt x="5524500" y="757174"/>
                      <a:pt x="5524500" y="725678"/>
                    </a:cubicBezTo>
                    <a:lnTo>
                      <a:pt x="5513070" y="613664"/>
                    </a:lnTo>
                    <a:cubicBezTo>
                      <a:pt x="5506466" y="582041"/>
                      <a:pt x="5496814" y="552577"/>
                      <a:pt x="5484622" y="526161"/>
                    </a:cubicBezTo>
                    <a:cubicBezTo>
                      <a:pt x="5472303" y="499745"/>
                      <a:pt x="5456936" y="475615"/>
                      <a:pt x="5439029" y="454533"/>
                    </a:cubicBezTo>
                    <a:cubicBezTo>
                      <a:pt x="5415153" y="426593"/>
                      <a:pt x="5387848" y="405384"/>
                      <a:pt x="5357876" y="391414"/>
                    </a:cubicBezTo>
                    <a:cubicBezTo>
                      <a:pt x="5327904" y="377444"/>
                      <a:pt x="5294376" y="370205"/>
                      <a:pt x="5258562" y="37020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523" t="-110937" r="-10298" b="-407516"/>
                </a:stretch>
              </a:blipFill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59631980-ADD4-8333-28AA-E63E038111E3}"/>
                </a:ext>
              </a:extLst>
            </p:cNvPr>
            <p:cNvGrpSpPr/>
            <p:nvPr/>
          </p:nvGrpSpPr>
          <p:grpSpPr>
            <a:xfrm>
              <a:off x="2918" y="2918"/>
              <a:ext cx="2893669" cy="384669"/>
              <a:chOff x="0" y="0"/>
              <a:chExt cx="12075693" cy="160528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9B3E8FC3-47E2-1AB6-3954-9728C69693FE}"/>
                  </a:ext>
                </a:extLst>
              </p:cNvPr>
              <p:cNvSpPr/>
              <p:nvPr/>
            </p:nvSpPr>
            <p:spPr>
              <a:xfrm>
                <a:off x="-1905" y="0"/>
                <a:ext cx="12078462" cy="1605280"/>
              </a:xfrm>
              <a:custGeom>
                <a:avLst/>
                <a:gdLst/>
                <a:ahLst/>
                <a:cxnLst/>
                <a:rect l="l" t="t" r="r" b="b"/>
                <a:pathLst>
                  <a:path w="12078462" h="1605280">
                    <a:moveTo>
                      <a:pt x="483997" y="35433"/>
                    </a:moveTo>
                    <a:cubicBezTo>
                      <a:pt x="425196" y="35433"/>
                      <a:pt x="359664" y="50546"/>
                      <a:pt x="287401" y="80899"/>
                    </a:cubicBezTo>
                    <a:cubicBezTo>
                      <a:pt x="216408" y="110617"/>
                      <a:pt x="176657" y="151511"/>
                      <a:pt x="168529" y="203708"/>
                    </a:cubicBezTo>
                    <a:cubicBezTo>
                      <a:pt x="162433" y="242570"/>
                      <a:pt x="173355" y="272796"/>
                      <a:pt x="201168" y="294640"/>
                    </a:cubicBezTo>
                    <a:cubicBezTo>
                      <a:pt x="221742" y="311658"/>
                      <a:pt x="251714" y="320167"/>
                      <a:pt x="291084" y="320167"/>
                    </a:cubicBezTo>
                    <a:cubicBezTo>
                      <a:pt x="384429" y="320167"/>
                      <a:pt x="467487" y="298704"/>
                      <a:pt x="540004" y="255651"/>
                    </a:cubicBezTo>
                    <a:cubicBezTo>
                      <a:pt x="585851" y="228346"/>
                      <a:pt x="612394" y="191389"/>
                      <a:pt x="619760" y="144653"/>
                    </a:cubicBezTo>
                    <a:cubicBezTo>
                      <a:pt x="624967" y="111252"/>
                      <a:pt x="615442" y="84836"/>
                      <a:pt x="590931" y="65024"/>
                    </a:cubicBezTo>
                    <a:cubicBezTo>
                      <a:pt x="566420" y="45212"/>
                      <a:pt x="530860" y="35433"/>
                      <a:pt x="483870" y="35433"/>
                    </a:cubicBezTo>
                    <a:close/>
                    <a:moveTo>
                      <a:pt x="9584690" y="498348"/>
                    </a:moveTo>
                    <a:cubicBezTo>
                      <a:pt x="9615678" y="500126"/>
                      <a:pt x="9636760" y="522605"/>
                      <a:pt x="9647808" y="565658"/>
                    </a:cubicBezTo>
                    <a:cubicBezTo>
                      <a:pt x="9657968" y="604520"/>
                      <a:pt x="9663303" y="654939"/>
                      <a:pt x="9664065" y="717042"/>
                    </a:cubicBezTo>
                    <a:cubicBezTo>
                      <a:pt x="9664827" y="779145"/>
                      <a:pt x="9660890" y="837565"/>
                      <a:pt x="9652381" y="892175"/>
                    </a:cubicBezTo>
                    <a:cubicBezTo>
                      <a:pt x="9637014" y="989838"/>
                      <a:pt x="9604882" y="1038606"/>
                      <a:pt x="9555733" y="1038606"/>
                    </a:cubicBezTo>
                    <a:cubicBezTo>
                      <a:pt x="9527667" y="1038606"/>
                      <a:pt x="9508363" y="1019175"/>
                      <a:pt x="9497694" y="980440"/>
                    </a:cubicBezTo>
                    <a:cubicBezTo>
                      <a:pt x="9470770" y="880364"/>
                      <a:pt x="9467088" y="767588"/>
                      <a:pt x="9486900" y="642112"/>
                    </a:cubicBezTo>
                    <a:cubicBezTo>
                      <a:pt x="9501886" y="546354"/>
                      <a:pt x="9534525" y="498348"/>
                      <a:pt x="9584690" y="498348"/>
                    </a:cubicBezTo>
                    <a:close/>
                    <a:moveTo>
                      <a:pt x="5016119" y="633984"/>
                    </a:moveTo>
                    <a:cubicBezTo>
                      <a:pt x="5043043" y="633984"/>
                      <a:pt x="5064506" y="645160"/>
                      <a:pt x="5080508" y="667639"/>
                    </a:cubicBezTo>
                    <a:cubicBezTo>
                      <a:pt x="5106035" y="704088"/>
                      <a:pt x="5111877" y="766826"/>
                      <a:pt x="5097907" y="855853"/>
                    </a:cubicBezTo>
                    <a:cubicBezTo>
                      <a:pt x="5076317" y="993521"/>
                      <a:pt x="5028311" y="1062355"/>
                      <a:pt x="4953762" y="1062355"/>
                    </a:cubicBezTo>
                    <a:cubicBezTo>
                      <a:pt x="4929505" y="1062355"/>
                      <a:pt x="4910963" y="1056640"/>
                      <a:pt x="4898136" y="1045083"/>
                    </a:cubicBezTo>
                    <a:cubicBezTo>
                      <a:pt x="4885309" y="1033526"/>
                      <a:pt x="4880483" y="1018413"/>
                      <a:pt x="4883404" y="999617"/>
                    </a:cubicBezTo>
                    <a:cubicBezTo>
                      <a:pt x="4884928" y="989965"/>
                      <a:pt x="4886706" y="979932"/>
                      <a:pt x="4888865" y="969645"/>
                    </a:cubicBezTo>
                    <a:lnTo>
                      <a:pt x="4940300" y="719455"/>
                    </a:lnTo>
                    <a:cubicBezTo>
                      <a:pt x="4952492" y="662432"/>
                      <a:pt x="4977765" y="633984"/>
                      <a:pt x="5016119" y="633984"/>
                    </a:cubicBezTo>
                    <a:close/>
                    <a:moveTo>
                      <a:pt x="2329307" y="580263"/>
                    </a:moveTo>
                    <a:cubicBezTo>
                      <a:pt x="2360930" y="581533"/>
                      <a:pt x="2382520" y="602742"/>
                      <a:pt x="2393823" y="643890"/>
                    </a:cubicBezTo>
                    <a:cubicBezTo>
                      <a:pt x="2404745" y="684530"/>
                      <a:pt x="2411095" y="737235"/>
                      <a:pt x="2413127" y="802132"/>
                    </a:cubicBezTo>
                    <a:cubicBezTo>
                      <a:pt x="2415159" y="867029"/>
                      <a:pt x="2412111" y="924941"/>
                      <a:pt x="2404110" y="975868"/>
                    </a:cubicBezTo>
                    <a:cubicBezTo>
                      <a:pt x="2393315" y="1044448"/>
                      <a:pt x="2363978" y="1078611"/>
                      <a:pt x="2315972" y="1078611"/>
                    </a:cubicBezTo>
                    <a:cubicBezTo>
                      <a:pt x="2278126" y="1078611"/>
                      <a:pt x="2254758" y="1053719"/>
                      <a:pt x="2245868" y="1004062"/>
                    </a:cubicBezTo>
                    <a:cubicBezTo>
                      <a:pt x="2236724" y="955548"/>
                      <a:pt x="2231009" y="899922"/>
                      <a:pt x="2228723" y="837184"/>
                    </a:cubicBezTo>
                    <a:cubicBezTo>
                      <a:pt x="2226437" y="774446"/>
                      <a:pt x="2228088" y="724916"/>
                      <a:pt x="2233803" y="688467"/>
                    </a:cubicBezTo>
                    <a:cubicBezTo>
                      <a:pt x="2238883" y="655701"/>
                      <a:pt x="2250186" y="629539"/>
                      <a:pt x="2267585" y="609854"/>
                    </a:cubicBezTo>
                    <a:cubicBezTo>
                      <a:pt x="2284984" y="590169"/>
                      <a:pt x="2305558" y="580263"/>
                      <a:pt x="2329307" y="580263"/>
                    </a:cubicBezTo>
                    <a:close/>
                    <a:moveTo>
                      <a:pt x="546100" y="377444"/>
                    </a:moveTo>
                    <a:cubicBezTo>
                      <a:pt x="508254" y="377444"/>
                      <a:pt x="453517" y="386588"/>
                      <a:pt x="381508" y="404749"/>
                    </a:cubicBezTo>
                    <a:cubicBezTo>
                      <a:pt x="309499" y="422910"/>
                      <a:pt x="241300" y="445008"/>
                      <a:pt x="176784" y="471170"/>
                    </a:cubicBezTo>
                    <a:cubicBezTo>
                      <a:pt x="130175" y="489966"/>
                      <a:pt x="103759" y="518414"/>
                      <a:pt x="97790" y="556641"/>
                    </a:cubicBezTo>
                    <a:cubicBezTo>
                      <a:pt x="92710" y="588772"/>
                      <a:pt x="105664" y="613029"/>
                      <a:pt x="136525" y="629412"/>
                    </a:cubicBezTo>
                    <a:cubicBezTo>
                      <a:pt x="161417" y="642747"/>
                      <a:pt x="173482" y="661797"/>
                      <a:pt x="172847" y="686689"/>
                    </a:cubicBezTo>
                    <a:cubicBezTo>
                      <a:pt x="172466" y="695833"/>
                      <a:pt x="169291" y="727710"/>
                      <a:pt x="163068" y="782574"/>
                    </a:cubicBezTo>
                    <a:cubicBezTo>
                      <a:pt x="156845" y="837438"/>
                      <a:pt x="152273" y="874903"/>
                      <a:pt x="149098" y="894842"/>
                    </a:cubicBezTo>
                    <a:cubicBezTo>
                      <a:pt x="139319" y="957326"/>
                      <a:pt x="128397" y="1004316"/>
                      <a:pt x="116459" y="1035812"/>
                    </a:cubicBezTo>
                    <a:cubicBezTo>
                      <a:pt x="104521" y="1067308"/>
                      <a:pt x="89027" y="1090041"/>
                      <a:pt x="70104" y="1104011"/>
                    </a:cubicBezTo>
                    <a:cubicBezTo>
                      <a:pt x="42672" y="1124077"/>
                      <a:pt x="25273" y="1138555"/>
                      <a:pt x="17907" y="1147699"/>
                    </a:cubicBezTo>
                    <a:cubicBezTo>
                      <a:pt x="10541" y="1156843"/>
                      <a:pt x="5588" y="1169670"/>
                      <a:pt x="3048" y="1185926"/>
                    </a:cubicBezTo>
                    <a:cubicBezTo>
                      <a:pt x="0" y="1205357"/>
                      <a:pt x="3048" y="1222629"/>
                      <a:pt x="12319" y="1237742"/>
                    </a:cubicBezTo>
                    <a:cubicBezTo>
                      <a:pt x="21590" y="1252855"/>
                      <a:pt x="35052" y="1263523"/>
                      <a:pt x="53086" y="1269619"/>
                    </a:cubicBezTo>
                    <a:cubicBezTo>
                      <a:pt x="106045" y="1286637"/>
                      <a:pt x="179959" y="1295146"/>
                      <a:pt x="274955" y="1295146"/>
                    </a:cubicBezTo>
                    <a:cubicBezTo>
                      <a:pt x="451485" y="1295146"/>
                      <a:pt x="545846" y="1256030"/>
                      <a:pt x="558165" y="1177798"/>
                    </a:cubicBezTo>
                    <a:cubicBezTo>
                      <a:pt x="560451" y="1163193"/>
                      <a:pt x="559435" y="1151255"/>
                      <a:pt x="555244" y="1141857"/>
                    </a:cubicBezTo>
                    <a:cubicBezTo>
                      <a:pt x="551053" y="1132459"/>
                      <a:pt x="541655" y="1121156"/>
                      <a:pt x="527050" y="1107694"/>
                    </a:cubicBezTo>
                    <a:cubicBezTo>
                      <a:pt x="509143" y="1091311"/>
                      <a:pt x="498221" y="1073404"/>
                      <a:pt x="494538" y="1053973"/>
                    </a:cubicBezTo>
                    <a:cubicBezTo>
                      <a:pt x="490855" y="1034542"/>
                      <a:pt x="492252" y="1003935"/>
                      <a:pt x="498856" y="962152"/>
                    </a:cubicBezTo>
                    <a:lnTo>
                      <a:pt x="581787" y="433705"/>
                    </a:lnTo>
                    <a:cubicBezTo>
                      <a:pt x="587629" y="396113"/>
                      <a:pt x="575818" y="377317"/>
                      <a:pt x="546100" y="377317"/>
                    </a:cubicBezTo>
                    <a:close/>
                    <a:moveTo>
                      <a:pt x="7583169" y="376428"/>
                    </a:moveTo>
                    <a:cubicBezTo>
                      <a:pt x="7525385" y="376428"/>
                      <a:pt x="7483602" y="381889"/>
                      <a:pt x="7457567" y="392811"/>
                    </a:cubicBezTo>
                    <a:cubicBezTo>
                      <a:pt x="7443089" y="398907"/>
                      <a:pt x="7430389" y="408305"/>
                      <a:pt x="7419593" y="421005"/>
                    </a:cubicBezTo>
                    <a:cubicBezTo>
                      <a:pt x="7408799" y="433705"/>
                      <a:pt x="7402194" y="446786"/>
                      <a:pt x="7400036" y="460121"/>
                    </a:cubicBezTo>
                    <a:cubicBezTo>
                      <a:pt x="7398512" y="469773"/>
                      <a:pt x="7401560" y="483108"/>
                      <a:pt x="7409180" y="500126"/>
                    </a:cubicBezTo>
                    <a:cubicBezTo>
                      <a:pt x="7417943" y="519557"/>
                      <a:pt x="7421626" y="534035"/>
                      <a:pt x="7420102" y="543814"/>
                    </a:cubicBezTo>
                    <a:cubicBezTo>
                      <a:pt x="7417943" y="557149"/>
                      <a:pt x="7405369" y="577342"/>
                      <a:pt x="7382256" y="604266"/>
                    </a:cubicBezTo>
                    <a:cubicBezTo>
                      <a:pt x="7359142" y="631190"/>
                      <a:pt x="7342758" y="644779"/>
                      <a:pt x="7332980" y="644779"/>
                    </a:cubicBezTo>
                    <a:cubicBezTo>
                      <a:pt x="7324343" y="644779"/>
                      <a:pt x="7313422" y="632714"/>
                      <a:pt x="7300214" y="608330"/>
                    </a:cubicBezTo>
                    <a:cubicBezTo>
                      <a:pt x="7287006" y="583946"/>
                      <a:pt x="7281418" y="565658"/>
                      <a:pt x="7283450" y="552831"/>
                    </a:cubicBezTo>
                    <a:cubicBezTo>
                      <a:pt x="7284466" y="546227"/>
                      <a:pt x="7287132" y="539750"/>
                      <a:pt x="7291324" y="533781"/>
                    </a:cubicBezTo>
                    <a:cubicBezTo>
                      <a:pt x="7314056" y="502285"/>
                      <a:pt x="7326503" y="479552"/>
                      <a:pt x="7328789" y="465582"/>
                    </a:cubicBezTo>
                    <a:cubicBezTo>
                      <a:pt x="7334504" y="429260"/>
                      <a:pt x="7315962" y="405003"/>
                      <a:pt x="7273036" y="392811"/>
                    </a:cubicBezTo>
                    <a:cubicBezTo>
                      <a:pt x="7234174" y="382524"/>
                      <a:pt x="7173214" y="377317"/>
                      <a:pt x="7090029" y="377317"/>
                    </a:cubicBezTo>
                    <a:cubicBezTo>
                      <a:pt x="6975602" y="377317"/>
                      <a:pt x="6889623" y="386207"/>
                      <a:pt x="6831965" y="404114"/>
                    </a:cubicBezTo>
                    <a:cubicBezTo>
                      <a:pt x="6774306" y="422021"/>
                      <a:pt x="6742683" y="449453"/>
                      <a:pt x="6736842" y="486410"/>
                    </a:cubicBezTo>
                    <a:cubicBezTo>
                      <a:pt x="6731254" y="522224"/>
                      <a:pt x="6748906" y="545211"/>
                      <a:pt x="6789928" y="555498"/>
                    </a:cubicBezTo>
                    <a:cubicBezTo>
                      <a:pt x="6814312" y="561594"/>
                      <a:pt x="6833743" y="571881"/>
                      <a:pt x="6848220" y="586359"/>
                    </a:cubicBezTo>
                    <a:cubicBezTo>
                      <a:pt x="6862699" y="600837"/>
                      <a:pt x="6881494" y="629158"/>
                      <a:pt x="6904608" y="670941"/>
                    </a:cubicBezTo>
                    <a:lnTo>
                      <a:pt x="6958330" y="767334"/>
                    </a:lnTo>
                    <a:cubicBezTo>
                      <a:pt x="6963664" y="777621"/>
                      <a:pt x="6966077" y="784606"/>
                      <a:pt x="6965568" y="788289"/>
                    </a:cubicBezTo>
                    <a:cubicBezTo>
                      <a:pt x="6964933" y="792480"/>
                      <a:pt x="6961124" y="799465"/>
                      <a:pt x="6954139" y="809244"/>
                    </a:cubicBezTo>
                    <a:lnTo>
                      <a:pt x="6878828" y="917448"/>
                    </a:lnTo>
                    <a:cubicBezTo>
                      <a:pt x="6796658" y="1031494"/>
                      <a:pt x="6748144" y="1096899"/>
                      <a:pt x="6733031" y="1113917"/>
                    </a:cubicBezTo>
                    <a:cubicBezTo>
                      <a:pt x="6717919" y="1130935"/>
                      <a:pt x="6698106" y="1141857"/>
                      <a:pt x="6673723" y="1146683"/>
                    </a:cubicBezTo>
                    <a:cubicBezTo>
                      <a:pt x="6650228" y="1151509"/>
                      <a:pt x="6633718" y="1158367"/>
                      <a:pt x="6623939" y="1167130"/>
                    </a:cubicBezTo>
                    <a:cubicBezTo>
                      <a:pt x="6614160" y="1175893"/>
                      <a:pt x="6607810" y="1189990"/>
                      <a:pt x="6604762" y="1209421"/>
                    </a:cubicBezTo>
                    <a:cubicBezTo>
                      <a:pt x="6600063" y="1239774"/>
                      <a:pt x="6609842" y="1261618"/>
                      <a:pt x="6634099" y="1274953"/>
                    </a:cubicBezTo>
                    <a:cubicBezTo>
                      <a:pt x="6658356" y="1288288"/>
                      <a:pt x="6700901" y="1295019"/>
                      <a:pt x="6761353" y="1295019"/>
                    </a:cubicBezTo>
                    <a:cubicBezTo>
                      <a:pt x="6871969" y="1295019"/>
                      <a:pt x="6931406" y="1268603"/>
                      <a:pt x="6939788" y="1215898"/>
                    </a:cubicBezTo>
                    <a:cubicBezTo>
                      <a:pt x="6942708" y="1197737"/>
                      <a:pt x="6939533" y="1181354"/>
                      <a:pt x="6930517" y="1166749"/>
                    </a:cubicBezTo>
                    <a:cubicBezTo>
                      <a:pt x="6920356" y="1149223"/>
                      <a:pt x="6916039" y="1135253"/>
                      <a:pt x="6917690" y="1124966"/>
                    </a:cubicBezTo>
                    <a:cubicBezTo>
                      <a:pt x="6921119" y="1103122"/>
                      <a:pt x="6938899" y="1070737"/>
                      <a:pt x="6971030" y="1027684"/>
                    </a:cubicBezTo>
                    <a:cubicBezTo>
                      <a:pt x="7003161" y="984631"/>
                      <a:pt x="7025767" y="962787"/>
                      <a:pt x="7038848" y="962152"/>
                    </a:cubicBezTo>
                    <a:cubicBezTo>
                      <a:pt x="7039102" y="962152"/>
                      <a:pt x="7039229" y="962152"/>
                      <a:pt x="7039482" y="962152"/>
                    </a:cubicBezTo>
                    <a:cubicBezTo>
                      <a:pt x="7051802" y="962152"/>
                      <a:pt x="7066153" y="979297"/>
                      <a:pt x="7082663" y="1013587"/>
                    </a:cubicBezTo>
                    <a:cubicBezTo>
                      <a:pt x="7099300" y="1048512"/>
                      <a:pt x="7106031" y="1075944"/>
                      <a:pt x="7102982" y="1095883"/>
                    </a:cubicBezTo>
                    <a:cubicBezTo>
                      <a:pt x="7100062" y="1114679"/>
                      <a:pt x="7090156" y="1128014"/>
                      <a:pt x="7073265" y="1135888"/>
                    </a:cubicBezTo>
                    <a:cubicBezTo>
                      <a:pt x="7042912" y="1150493"/>
                      <a:pt x="7025767" y="1170432"/>
                      <a:pt x="7021703" y="1195959"/>
                    </a:cubicBezTo>
                    <a:cubicBezTo>
                      <a:pt x="7014972" y="1239012"/>
                      <a:pt x="7034783" y="1267206"/>
                      <a:pt x="7081266" y="1280541"/>
                    </a:cubicBezTo>
                    <a:cubicBezTo>
                      <a:pt x="7116444" y="1290193"/>
                      <a:pt x="7180199" y="1295146"/>
                      <a:pt x="7272528" y="1295146"/>
                    </a:cubicBezTo>
                    <a:cubicBezTo>
                      <a:pt x="7392924" y="1295146"/>
                      <a:pt x="7476998" y="1287399"/>
                      <a:pt x="7524750" y="1271905"/>
                    </a:cubicBezTo>
                    <a:cubicBezTo>
                      <a:pt x="7572502" y="1256411"/>
                      <a:pt x="7599680" y="1228090"/>
                      <a:pt x="7606156" y="1186815"/>
                    </a:cubicBezTo>
                    <a:cubicBezTo>
                      <a:pt x="7610729" y="1157732"/>
                      <a:pt x="7601585" y="1137031"/>
                      <a:pt x="7578598" y="1124966"/>
                    </a:cubicBezTo>
                    <a:cubicBezTo>
                      <a:pt x="7554214" y="1111631"/>
                      <a:pt x="7537069" y="1098550"/>
                      <a:pt x="7527290" y="1085850"/>
                    </a:cubicBezTo>
                    <a:cubicBezTo>
                      <a:pt x="7506589" y="1059180"/>
                      <a:pt x="7477252" y="1001903"/>
                      <a:pt x="7439279" y="913892"/>
                    </a:cubicBezTo>
                    <a:lnTo>
                      <a:pt x="7403719" y="831088"/>
                    </a:lnTo>
                    <a:cubicBezTo>
                      <a:pt x="7399528" y="820166"/>
                      <a:pt x="7397623" y="813562"/>
                      <a:pt x="7398004" y="811022"/>
                    </a:cubicBezTo>
                    <a:cubicBezTo>
                      <a:pt x="7398639" y="807339"/>
                      <a:pt x="7402956" y="800481"/>
                      <a:pt x="7410957" y="790067"/>
                    </a:cubicBezTo>
                    <a:lnTo>
                      <a:pt x="7481697" y="695452"/>
                    </a:lnTo>
                    <a:cubicBezTo>
                      <a:pt x="7545197" y="617855"/>
                      <a:pt x="7582027" y="573405"/>
                      <a:pt x="7592441" y="562229"/>
                    </a:cubicBezTo>
                    <a:cubicBezTo>
                      <a:pt x="7602855" y="551053"/>
                      <a:pt x="7617079" y="540893"/>
                      <a:pt x="7635240" y="531749"/>
                    </a:cubicBezTo>
                    <a:cubicBezTo>
                      <a:pt x="7668514" y="515366"/>
                      <a:pt x="7689595" y="503301"/>
                      <a:pt x="7698486" y="495427"/>
                    </a:cubicBezTo>
                    <a:cubicBezTo>
                      <a:pt x="7707376" y="487553"/>
                      <a:pt x="7712964" y="475742"/>
                      <a:pt x="7715377" y="459994"/>
                    </a:cubicBezTo>
                    <a:cubicBezTo>
                      <a:pt x="7719949" y="430911"/>
                      <a:pt x="7709916" y="408432"/>
                      <a:pt x="7685405" y="392684"/>
                    </a:cubicBezTo>
                    <a:cubicBezTo>
                      <a:pt x="7667625" y="381762"/>
                      <a:pt x="7633716" y="376301"/>
                      <a:pt x="7583551" y="376301"/>
                    </a:cubicBezTo>
                    <a:close/>
                    <a:moveTo>
                      <a:pt x="3316097" y="377190"/>
                    </a:moveTo>
                    <a:cubicBezTo>
                      <a:pt x="3248025" y="377825"/>
                      <a:pt x="3141345" y="405638"/>
                      <a:pt x="2996184" y="460883"/>
                    </a:cubicBezTo>
                    <a:cubicBezTo>
                      <a:pt x="2935732" y="484505"/>
                      <a:pt x="2902458" y="516636"/>
                      <a:pt x="2896108" y="557276"/>
                    </a:cubicBezTo>
                    <a:cubicBezTo>
                      <a:pt x="2894076" y="569976"/>
                      <a:pt x="2894838" y="580009"/>
                      <a:pt x="2898267" y="587248"/>
                    </a:cubicBezTo>
                    <a:cubicBezTo>
                      <a:pt x="2901696" y="594487"/>
                      <a:pt x="2910459" y="605155"/>
                      <a:pt x="2924429" y="619125"/>
                    </a:cubicBezTo>
                    <a:cubicBezTo>
                      <a:pt x="2938907" y="633095"/>
                      <a:pt x="2947035" y="651383"/>
                      <a:pt x="2948559" y="674116"/>
                    </a:cubicBezTo>
                    <a:cubicBezTo>
                      <a:pt x="2950083" y="696849"/>
                      <a:pt x="2946400" y="736981"/>
                      <a:pt x="2937383" y="794639"/>
                    </a:cubicBezTo>
                    <a:cubicBezTo>
                      <a:pt x="2924683" y="875284"/>
                      <a:pt x="2909570" y="953262"/>
                      <a:pt x="2891790" y="1028446"/>
                    </a:cubicBezTo>
                    <a:cubicBezTo>
                      <a:pt x="2881122" y="1072134"/>
                      <a:pt x="2861691" y="1106424"/>
                      <a:pt x="2833497" y="1131189"/>
                    </a:cubicBezTo>
                    <a:cubicBezTo>
                      <a:pt x="2812288" y="1149350"/>
                      <a:pt x="2798445" y="1162685"/>
                      <a:pt x="2791968" y="1171194"/>
                    </a:cubicBezTo>
                    <a:cubicBezTo>
                      <a:pt x="2785491" y="1179703"/>
                      <a:pt x="2781300" y="1189990"/>
                      <a:pt x="2779395" y="1202182"/>
                    </a:cubicBezTo>
                    <a:cubicBezTo>
                      <a:pt x="2774315" y="1234313"/>
                      <a:pt x="2790063" y="1257808"/>
                      <a:pt x="2826639" y="1272667"/>
                    </a:cubicBezTo>
                    <a:cubicBezTo>
                      <a:pt x="2863215" y="1287526"/>
                      <a:pt x="2923032" y="1294892"/>
                      <a:pt x="3006090" y="1294892"/>
                    </a:cubicBezTo>
                    <a:cubicBezTo>
                      <a:pt x="3070352" y="1294892"/>
                      <a:pt x="3130423" y="1286764"/>
                      <a:pt x="3186430" y="1270381"/>
                    </a:cubicBezTo>
                    <a:cubicBezTo>
                      <a:pt x="3237865" y="1255268"/>
                      <a:pt x="3266821" y="1227963"/>
                      <a:pt x="3272917" y="1188466"/>
                    </a:cubicBezTo>
                    <a:cubicBezTo>
                      <a:pt x="3275457" y="1172083"/>
                      <a:pt x="3272282" y="1150874"/>
                      <a:pt x="3263519" y="1124839"/>
                    </a:cubicBezTo>
                    <a:cubicBezTo>
                      <a:pt x="3256280" y="1102360"/>
                      <a:pt x="3252978" y="1080897"/>
                      <a:pt x="3253867" y="1060323"/>
                    </a:cubicBezTo>
                    <a:cubicBezTo>
                      <a:pt x="3254756" y="1039749"/>
                      <a:pt x="3260344" y="996061"/>
                      <a:pt x="3270758" y="929386"/>
                    </a:cubicBezTo>
                    <a:cubicBezTo>
                      <a:pt x="3284728" y="840232"/>
                      <a:pt x="3298698" y="771779"/>
                      <a:pt x="3312668" y="723900"/>
                    </a:cubicBezTo>
                    <a:cubicBezTo>
                      <a:pt x="3328162" y="672973"/>
                      <a:pt x="3356229" y="647446"/>
                      <a:pt x="3396742" y="647446"/>
                    </a:cubicBezTo>
                    <a:cubicBezTo>
                      <a:pt x="3450717" y="647446"/>
                      <a:pt x="3468370" y="706882"/>
                      <a:pt x="3449701" y="825754"/>
                    </a:cubicBezTo>
                    <a:cubicBezTo>
                      <a:pt x="3439033" y="893699"/>
                      <a:pt x="3426587" y="961009"/>
                      <a:pt x="3412363" y="1027684"/>
                    </a:cubicBezTo>
                    <a:cubicBezTo>
                      <a:pt x="3406140" y="1057402"/>
                      <a:pt x="3400298" y="1077849"/>
                      <a:pt x="3395091" y="1089025"/>
                    </a:cubicBezTo>
                    <a:cubicBezTo>
                      <a:pt x="3389884" y="1100201"/>
                      <a:pt x="3380232" y="1112266"/>
                      <a:pt x="3366389" y="1124966"/>
                    </a:cubicBezTo>
                    <a:cubicBezTo>
                      <a:pt x="3342386" y="1146810"/>
                      <a:pt x="3328289" y="1160780"/>
                      <a:pt x="3323717" y="1166749"/>
                    </a:cubicBezTo>
                    <a:cubicBezTo>
                      <a:pt x="3319145" y="1172718"/>
                      <a:pt x="3315843" y="1183386"/>
                      <a:pt x="3313430" y="1198626"/>
                    </a:cubicBezTo>
                    <a:cubicBezTo>
                      <a:pt x="3308096" y="1232535"/>
                      <a:pt x="3318383" y="1256284"/>
                      <a:pt x="3344418" y="1269619"/>
                    </a:cubicBezTo>
                    <a:cubicBezTo>
                      <a:pt x="3376803" y="1286637"/>
                      <a:pt x="3443478" y="1295146"/>
                      <a:pt x="3544443" y="1295146"/>
                    </a:cubicBezTo>
                    <a:cubicBezTo>
                      <a:pt x="3712337" y="1295146"/>
                      <a:pt x="3801872" y="1259078"/>
                      <a:pt x="3813175" y="1186942"/>
                    </a:cubicBezTo>
                    <a:cubicBezTo>
                      <a:pt x="3815334" y="1172972"/>
                      <a:pt x="3814445" y="1161415"/>
                      <a:pt x="3810508" y="1152398"/>
                    </a:cubicBezTo>
                    <a:cubicBezTo>
                      <a:pt x="3793363" y="1113536"/>
                      <a:pt x="3784473" y="1083310"/>
                      <a:pt x="3783838" y="1061466"/>
                    </a:cubicBezTo>
                    <a:cubicBezTo>
                      <a:pt x="3783203" y="1039622"/>
                      <a:pt x="3790061" y="977773"/>
                      <a:pt x="3804412" y="875919"/>
                    </a:cubicBezTo>
                    <a:cubicBezTo>
                      <a:pt x="3819779" y="781304"/>
                      <a:pt x="3831590" y="723138"/>
                      <a:pt x="3839972" y="701294"/>
                    </a:cubicBezTo>
                    <a:cubicBezTo>
                      <a:pt x="3847211" y="682498"/>
                      <a:pt x="3858768" y="666877"/>
                      <a:pt x="3874389" y="654431"/>
                    </a:cubicBezTo>
                    <a:cubicBezTo>
                      <a:pt x="3890010" y="641985"/>
                      <a:pt x="3906901" y="635762"/>
                      <a:pt x="3924681" y="635762"/>
                    </a:cubicBezTo>
                    <a:cubicBezTo>
                      <a:pt x="3960241" y="635762"/>
                      <a:pt x="3981069" y="654812"/>
                      <a:pt x="3986911" y="693039"/>
                    </a:cubicBezTo>
                    <a:cubicBezTo>
                      <a:pt x="3992118" y="725170"/>
                      <a:pt x="3988308" y="782193"/>
                      <a:pt x="3975481" y="863981"/>
                    </a:cubicBezTo>
                    <a:cubicBezTo>
                      <a:pt x="3953383" y="1004697"/>
                      <a:pt x="3932047" y="1087374"/>
                      <a:pt x="3911473" y="1112266"/>
                    </a:cubicBezTo>
                    <a:cubicBezTo>
                      <a:pt x="3889375" y="1139571"/>
                      <a:pt x="3876294" y="1156335"/>
                      <a:pt x="3872357" y="1162812"/>
                    </a:cubicBezTo>
                    <a:cubicBezTo>
                      <a:pt x="3868420" y="1169289"/>
                      <a:pt x="3865499" y="1178433"/>
                      <a:pt x="3863594" y="1190498"/>
                    </a:cubicBezTo>
                    <a:cubicBezTo>
                      <a:pt x="3858641" y="1221994"/>
                      <a:pt x="3876675" y="1247521"/>
                      <a:pt x="3917569" y="1266952"/>
                    </a:cubicBezTo>
                    <a:cubicBezTo>
                      <a:pt x="3958463" y="1286383"/>
                      <a:pt x="4014851" y="1296035"/>
                      <a:pt x="4086606" y="1296035"/>
                    </a:cubicBezTo>
                    <a:cubicBezTo>
                      <a:pt x="4249039" y="1296035"/>
                      <a:pt x="4336415" y="1257173"/>
                      <a:pt x="4348607" y="1179576"/>
                    </a:cubicBezTo>
                    <a:cubicBezTo>
                      <a:pt x="4350131" y="1169924"/>
                      <a:pt x="4349877" y="1162177"/>
                      <a:pt x="4347845" y="1156335"/>
                    </a:cubicBezTo>
                    <a:cubicBezTo>
                      <a:pt x="4345813" y="1150493"/>
                      <a:pt x="4339590" y="1138936"/>
                      <a:pt x="4329430" y="1121283"/>
                    </a:cubicBezTo>
                    <a:cubicBezTo>
                      <a:pt x="4312412" y="1092200"/>
                      <a:pt x="4306951" y="1058291"/>
                      <a:pt x="4313047" y="1019429"/>
                    </a:cubicBezTo>
                    <a:cubicBezTo>
                      <a:pt x="4313936" y="1013968"/>
                      <a:pt x="4315587" y="1004824"/>
                      <a:pt x="4318127" y="992124"/>
                    </a:cubicBezTo>
                    <a:cubicBezTo>
                      <a:pt x="4321937" y="971550"/>
                      <a:pt x="4327779" y="935736"/>
                      <a:pt x="4335780" y="884809"/>
                    </a:cubicBezTo>
                    <a:cubicBezTo>
                      <a:pt x="4348226" y="805434"/>
                      <a:pt x="4356227" y="757809"/>
                      <a:pt x="4359783" y="742061"/>
                    </a:cubicBezTo>
                    <a:cubicBezTo>
                      <a:pt x="4368038" y="695960"/>
                      <a:pt x="4373753" y="663194"/>
                      <a:pt x="4376801" y="643890"/>
                    </a:cubicBezTo>
                    <a:cubicBezTo>
                      <a:pt x="4390898" y="554228"/>
                      <a:pt x="4378198" y="486918"/>
                      <a:pt x="4338828" y="441960"/>
                    </a:cubicBezTo>
                    <a:cubicBezTo>
                      <a:pt x="4301363" y="398907"/>
                      <a:pt x="4247769" y="377444"/>
                      <a:pt x="4178173" y="377444"/>
                    </a:cubicBezTo>
                    <a:cubicBezTo>
                      <a:pt x="4089146" y="377444"/>
                      <a:pt x="4003421" y="415925"/>
                      <a:pt x="3921252" y="492887"/>
                    </a:cubicBezTo>
                    <a:cubicBezTo>
                      <a:pt x="3895344" y="517144"/>
                      <a:pt x="3879342" y="529209"/>
                      <a:pt x="3873373" y="529209"/>
                    </a:cubicBezTo>
                    <a:cubicBezTo>
                      <a:pt x="3864737" y="529209"/>
                      <a:pt x="3855847" y="515620"/>
                      <a:pt x="3846576" y="488315"/>
                    </a:cubicBezTo>
                    <a:cubicBezTo>
                      <a:pt x="3823081" y="414401"/>
                      <a:pt x="3766312" y="377317"/>
                      <a:pt x="3676142" y="377317"/>
                    </a:cubicBezTo>
                    <a:cubicBezTo>
                      <a:pt x="3629660" y="377317"/>
                      <a:pt x="3582670" y="388366"/>
                      <a:pt x="3534918" y="410464"/>
                    </a:cubicBezTo>
                    <a:cubicBezTo>
                      <a:pt x="3487166" y="432562"/>
                      <a:pt x="3445764" y="462407"/>
                      <a:pt x="3410712" y="499999"/>
                    </a:cubicBezTo>
                    <a:cubicBezTo>
                      <a:pt x="3387217" y="526034"/>
                      <a:pt x="3370834" y="539115"/>
                      <a:pt x="3361690" y="539115"/>
                    </a:cubicBezTo>
                    <a:cubicBezTo>
                      <a:pt x="3344418" y="539115"/>
                      <a:pt x="3338322" y="522732"/>
                      <a:pt x="3343529" y="489966"/>
                    </a:cubicBezTo>
                    <a:cubicBezTo>
                      <a:pt x="3344418" y="483870"/>
                      <a:pt x="3345942" y="475996"/>
                      <a:pt x="3348101" y="466344"/>
                    </a:cubicBezTo>
                    <a:cubicBezTo>
                      <a:pt x="3349625" y="456692"/>
                      <a:pt x="3350387" y="451485"/>
                      <a:pt x="3350514" y="450850"/>
                    </a:cubicBezTo>
                    <a:cubicBezTo>
                      <a:pt x="3358261" y="401701"/>
                      <a:pt x="3346704" y="377190"/>
                      <a:pt x="3315970" y="377190"/>
                    </a:cubicBezTo>
                    <a:close/>
                    <a:moveTo>
                      <a:pt x="6589014" y="0"/>
                    </a:moveTo>
                    <a:cubicBezTo>
                      <a:pt x="6582537" y="0"/>
                      <a:pt x="6573393" y="1778"/>
                      <a:pt x="6561455" y="5461"/>
                    </a:cubicBezTo>
                    <a:cubicBezTo>
                      <a:pt x="6522847" y="17526"/>
                      <a:pt x="6483985" y="25654"/>
                      <a:pt x="6444742" y="29591"/>
                    </a:cubicBezTo>
                    <a:cubicBezTo>
                      <a:pt x="6405499" y="33528"/>
                      <a:pt x="6343777" y="35560"/>
                      <a:pt x="6259576" y="35560"/>
                    </a:cubicBezTo>
                    <a:lnTo>
                      <a:pt x="5843524" y="35560"/>
                    </a:lnTo>
                    <a:cubicBezTo>
                      <a:pt x="5783072" y="35560"/>
                      <a:pt x="5741924" y="38227"/>
                      <a:pt x="5719953" y="43688"/>
                    </a:cubicBezTo>
                    <a:cubicBezTo>
                      <a:pt x="5702427" y="48514"/>
                      <a:pt x="5687441" y="58547"/>
                      <a:pt x="5674741" y="73660"/>
                    </a:cubicBezTo>
                    <a:cubicBezTo>
                      <a:pt x="5662041" y="88773"/>
                      <a:pt x="5654294" y="106045"/>
                      <a:pt x="5651246" y="125476"/>
                    </a:cubicBezTo>
                    <a:cubicBezTo>
                      <a:pt x="5645658" y="161290"/>
                      <a:pt x="5657342" y="184277"/>
                      <a:pt x="5686552" y="194564"/>
                    </a:cubicBezTo>
                    <a:cubicBezTo>
                      <a:pt x="5705983" y="201295"/>
                      <a:pt x="5718556" y="207010"/>
                      <a:pt x="5724271" y="211836"/>
                    </a:cubicBezTo>
                    <a:cubicBezTo>
                      <a:pt x="5729986" y="216662"/>
                      <a:pt x="5734558" y="225171"/>
                      <a:pt x="5738114" y="237363"/>
                    </a:cubicBezTo>
                    <a:cubicBezTo>
                      <a:pt x="5754370" y="298577"/>
                      <a:pt x="5744210" y="446278"/>
                      <a:pt x="5707507" y="680339"/>
                    </a:cubicBezTo>
                    <a:cubicBezTo>
                      <a:pt x="5683123" y="835533"/>
                      <a:pt x="5654929" y="958977"/>
                      <a:pt x="5622671" y="1050544"/>
                    </a:cubicBezTo>
                    <a:cubicBezTo>
                      <a:pt x="5614797" y="1073023"/>
                      <a:pt x="5606034" y="1089914"/>
                      <a:pt x="5596509" y="1101471"/>
                    </a:cubicBezTo>
                    <a:cubicBezTo>
                      <a:pt x="5586984" y="1113028"/>
                      <a:pt x="5573395" y="1122680"/>
                      <a:pt x="5555869" y="1130554"/>
                    </a:cubicBezTo>
                    <a:cubicBezTo>
                      <a:pt x="5530723" y="1142619"/>
                      <a:pt x="5514340" y="1152652"/>
                      <a:pt x="5506593" y="1160526"/>
                    </a:cubicBezTo>
                    <a:cubicBezTo>
                      <a:pt x="5498846" y="1168400"/>
                      <a:pt x="5493639" y="1181100"/>
                      <a:pt x="5490845" y="1198753"/>
                    </a:cubicBezTo>
                    <a:cubicBezTo>
                      <a:pt x="5486908" y="1223645"/>
                      <a:pt x="5491480" y="1242822"/>
                      <a:pt x="5504434" y="1256538"/>
                    </a:cubicBezTo>
                    <a:cubicBezTo>
                      <a:pt x="5517388" y="1270254"/>
                      <a:pt x="5537708" y="1276985"/>
                      <a:pt x="5565140" y="1276985"/>
                    </a:cubicBezTo>
                    <a:lnTo>
                      <a:pt x="6251702" y="1276985"/>
                    </a:lnTo>
                    <a:cubicBezTo>
                      <a:pt x="6309106" y="1278763"/>
                      <a:pt x="6354572" y="1283335"/>
                      <a:pt x="6387973" y="1290574"/>
                    </a:cubicBezTo>
                    <a:cubicBezTo>
                      <a:pt x="6406769" y="1294257"/>
                      <a:pt x="6421374" y="1296035"/>
                      <a:pt x="6431661" y="1296035"/>
                    </a:cubicBezTo>
                    <a:cubicBezTo>
                      <a:pt x="6444107" y="1296035"/>
                      <a:pt x="6454902" y="1292479"/>
                      <a:pt x="6464046" y="1285621"/>
                    </a:cubicBezTo>
                    <a:cubicBezTo>
                      <a:pt x="6473190" y="1278763"/>
                      <a:pt x="6485636" y="1264920"/>
                      <a:pt x="6501257" y="1244219"/>
                    </a:cubicBezTo>
                    <a:cubicBezTo>
                      <a:pt x="6532245" y="1201801"/>
                      <a:pt x="6560312" y="1153287"/>
                      <a:pt x="6585585" y="1098677"/>
                    </a:cubicBezTo>
                    <a:cubicBezTo>
                      <a:pt x="6610858" y="1044067"/>
                      <a:pt x="6626352" y="998601"/>
                      <a:pt x="6632067" y="962279"/>
                    </a:cubicBezTo>
                    <a:cubicBezTo>
                      <a:pt x="6637274" y="928878"/>
                      <a:pt x="6634226" y="901192"/>
                      <a:pt x="6622796" y="879094"/>
                    </a:cubicBezTo>
                    <a:cubicBezTo>
                      <a:pt x="6611366" y="856996"/>
                      <a:pt x="6594348" y="845947"/>
                      <a:pt x="6571742" y="845947"/>
                    </a:cubicBezTo>
                    <a:cubicBezTo>
                      <a:pt x="6552311" y="845947"/>
                      <a:pt x="6535547" y="852043"/>
                      <a:pt x="6521577" y="864108"/>
                    </a:cubicBezTo>
                    <a:cubicBezTo>
                      <a:pt x="6507607" y="876173"/>
                      <a:pt x="6490208" y="899922"/>
                      <a:pt x="6469507" y="935101"/>
                    </a:cubicBezTo>
                    <a:cubicBezTo>
                      <a:pt x="6433947" y="996315"/>
                      <a:pt x="6393815" y="1038606"/>
                      <a:pt x="6349238" y="1061974"/>
                    </a:cubicBezTo>
                    <a:cubicBezTo>
                      <a:pt x="6304661" y="1085342"/>
                      <a:pt x="6241669" y="1097026"/>
                      <a:pt x="6160770" y="1097026"/>
                    </a:cubicBezTo>
                    <a:cubicBezTo>
                      <a:pt x="6108446" y="1097026"/>
                      <a:pt x="6071616" y="1093597"/>
                      <a:pt x="6050280" y="1086612"/>
                    </a:cubicBezTo>
                    <a:cubicBezTo>
                      <a:pt x="6028944" y="1079627"/>
                      <a:pt x="6017641" y="1067054"/>
                      <a:pt x="6016117" y="1048893"/>
                    </a:cubicBezTo>
                    <a:cubicBezTo>
                      <a:pt x="6014593" y="1034288"/>
                      <a:pt x="6015609" y="1004443"/>
                      <a:pt x="6019292" y="959358"/>
                    </a:cubicBezTo>
                    <a:cubicBezTo>
                      <a:pt x="6022975" y="914273"/>
                      <a:pt x="6026912" y="877316"/>
                      <a:pt x="6031357" y="848868"/>
                    </a:cubicBezTo>
                    <a:cubicBezTo>
                      <a:pt x="6038723" y="802132"/>
                      <a:pt x="6048121" y="770255"/>
                      <a:pt x="6059805" y="752983"/>
                    </a:cubicBezTo>
                    <a:cubicBezTo>
                      <a:pt x="6071489" y="735711"/>
                      <a:pt x="6089396" y="727075"/>
                      <a:pt x="6113653" y="727075"/>
                    </a:cubicBezTo>
                    <a:cubicBezTo>
                      <a:pt x="6176772" y="727075"/>
                      <a:pt x="6206998" y="761365"/>
                      <a:pt x="6204331" y="829818"/>
                    </a:cubicBezTo>
                    <a:cubicBezTo>
                      <a:pt x="6202934" y="863219"/>
                      <a:pt x="6204839" y="885190"/>
                      <a:pt x="6210173" y="895731"/>
                    </a:cubicBezTo>
                    <a:cubicBezTo>
                      <a:pt x="6215507" y="906272"/>
                      <a:pt x="6227318" y="911606"/>
                      <a:pt x="6245733" y="911606"/>
                    </a:cubicBezTo>
                    <a:cubicBezTo>
                      <a:pt x="6275451" y="911606"/>
                      <a:pt x="6300216" y="894969"/>
                      <a:pt x="6320028" y="861568"/>
                    </a:cubicBezTo>
                    <a:cubicBezTo>
                      <a:pt x="6356096" y="800354"/>
                      <a:pt x="6381623" y="721868"/>
                      <a:pt x="6396609" y="625983"/>
                    </a:cubicBezTo>
                    <a:cubicBezTo>
                      <a:pt x="6404229" y="577469"/>
                      <a:pt x="6407658" y="530987"/>
                      <a:pt x="6406769" y="486410"/>
                    </a:cubicBezTo>
                    <a:cubicBezTo>
                      <a:pt x="6405880" y="441833"/>
                      <a:pt x="6401181" y="410718"/>
                      <a:pt x="6392672" y="393192"/>
                    </a:cubicBezTo>
                    <a:cubicBezTo>
                      <a:pt x="6380734" y="369570"/>
                      <a:pt x="6363716" y="357759"/>
                      <a:pt x="6341618" y="357759"/>
                    </a:cubicBezTo>
                    <a:cubicBezTo>
                      <a:pt x="6326505" y="357759"/>
                      <a:pt x="6312408" y="363220"/>
                      <a:pt x="6299327" y="374142"/>
                    </a:cubicBezTo>
                    <a:cubicBezTo>
                      <a:pt x="6287008" y="383794"/>
                      <a:pt x="6277864" y="395224"/>
                      <a:pt x="6271768" y="408305"/>
                    </a:cubicBezTo>
                    <a:cubicBezTo>
                      <a:pt x="6265672" y="421386"/>
                      <a:pt x="6257925" y="445516"/>
                      <a:pt x="6248654" y="480568"/>
                    </a:cubicBezTo>
                    <a:cubicBezTo>
                      <a:pt x="6241669" y="507873"/>
                      <a:pt x="6232271" y="526796"/>
                      <a:pt x="6220333" y="537464"/>
                    </a:cubicBezTo>
                    <a:cubicBezTo>
                      <a:pt x="6208395" y="548132"/>
                      <a:pt x="6191123" y="553339"/>
                      <a:pt x="6168517" y="553339"/>
                    </a:cubicBezTo>
                    <a:cubicBezTo>
                      <a:pt x="6122670" y="553339"/>
                      <a:pt x="6094984" y="548894"/>
                      <a:pt x="6085586" y="540131"/>
                    </a:cubicBezTo>
                    <a:cubicBezTo>
                      <a:pt x="6076188" y="531368"/>
                      <a:pt x="6074283" y="508762"/>
                      <a:pt x="6079998" y="472313"/>
                    </a:cubicBezTo>
                    <a:cubicBezTo>
                      <a:pt x="6094476" y="380111"/>
                      <a:pt x="6104128" y="322834"/>
                      <a:pt x="6108954" y="300482"/>
                    </a:cubicBezTo>
                    <a:cubicBezTo>
                      <a:pt x="6113780" y="278130"/>
                      <a:pt x="6120765" y="260096"/>
                      <a:pt x="6129909" y="246761"/>
                    </a:cubicBezTo>
                    <a:cubicBezTo>
                      <a:pt x="6147308" y="221869"/>
                      <a:pt x="6187059" y="209423"/>
                      <a:pt x="6249162" y="209423"/>
                    </a:cubicBezTo>
                    <a:cubicBezTo>
                      <a:pt x="6332220" y="209423"/>
                      <a:pt x="6391021" y="216281"/>
                      <a:pt x="6425311" y="229870"/>
                    </a:cubicBezTo>
                    <a:cubicBezTo>
                      <a:pt x="6459601" y="243459"/>
                      <a:pt x="6485382" y="270637"/>
                      <a:pt x="6502781" y="311277"/>
                    </a:cubicBezTo>
                    <a:cubicBezTo>
                      <a:pt x="6514973" y="339725"/>
                      <a:pt x="6525514" y="358140"/>
                      <a:pt x="6534277" y="366268"/>
                    </a:cubicBezTo>
                    <a:cubicBezTo>
                      <a:pt x="6543040" y="374396"/>
                      <a:pt x="6556248" y="378587"/>
                      <a:pt x="6574028" y="378587"/>
                    </a:cubicBezTo>
                    <a:cubicBezTo>
                      <a:pt x="6599936" y="378587"/>
                      <a:pt x="6622034" y="367284"/>
                      <a:pt x="6640449" y="344424"/>
                    </a:cubicBezTo>
                    <a:cubicBezTo>
                      <a:pt x="6658864" y="321564"/>
                      <a:pt x="6671183" y="290576"/>
                      <a:pt x="6677406" y="251206"/>
                    </a:cubicBezTo>
                    <a:cubicBezTo>
                      <a:pt x="6689725" y="172974"/>
                      <a:pt x="6682359" y="106299"/>
                      <a:pt x="6655435" y="51054"/>
                    </a:cubicBezTo>
                    <a:cubicBezTo>
                      <a:pt x="6639306" y="17018"/>
                      <a:pt x="6617081" y="0"/>
                      <a:pt x="6589014" y="0"/>
                    </a:cubicBezTo>
                    <a:close/>
                    <a:moveTo>
                      <a:pt x="1407668" y="10033"/>
                    </a:moveTo>
                    <a:cubicBezTo>
                      <a:pt x="1323467" y="10033"/>
                      <a:pt x="1238631" y="29464"/>
                      <a:pt x="1153287" y="68199"/>
                    </a:cubicBezTo>
                    <a:cubicBezTo>
                      <a:pt x="1041146" y="119126"/>
                      <a:pt x="945134" y="192786"/>
                      <a:pt x="865124" y="289179"/>
                    </a:cubicBezTo>
                    <a:cubicBezTo>
                      <a:pt x="773176" y="400177"/>
                      <a:pt x="716661" y="522986"/>
                      <a:pt x="695579" y="657479"/>
                    </a:cubicBezTo>
                    <a:cubicBezTo>
                      <a:pt x="677418" y="773303"/>
                      <a:pt x="689737" y="884301"/>
                      <a:pt x="732409" y="990346"/>
                    </a:cubicBezTo>
                    <a:cubicBezTo>
                      <a:pt x="775716" y="1099439"/>
                      <a:pt x="845312" y="1180465"/>
                      <a:pt x="941197" y="1233170"/>
                    </a:cubicBezTo>
                    <a:cubicBezTo>
                      <a:pt x="1023620" y="1278636"/>
                      <a:pt x="1109980" y="1301369"/>
                      <a:pt x="1200023" y="1301369"/>
                    </a:cubicBezTo>
                    <a:cubicBezTo>
                      <a:pt x="1286383" y="1301369"/>
                      <a:pt x="1372870" y="1279779"/>
                      <a:pt x="1459484" y="1236853"/>
                    </a:cubicBezTo>
                    <a:cubicBezTo>
                      <a:pt x="1496314" y="1218692"/>
                      <a:pt x="1525397" y="1207389"/>
                      <a:pt x="1546479" y="1203198"/>
                    </a:cubicBezTo>
                    <a:cubicBezTo>
                      <a:pt x="1583309" y="1195324"/>
                      <a:pt x="1608201" y="1186180"/>
                      <a:pt x="1621155" y="1175893"/>
                    </a:cubicBezTo>
                    <a:cubicBezTo>
                      <a:pt x="1651508" y="1151001"/>
                      <a:pt x="1679575" y="1116838"/>
                      <a:pt x="1705229" y="1073150"/>
                    </a:cubicBezTo>
                    <a:cubicBezTo>
                      <a:pt x="1730883" y="1029462"/>
                      <a:pt x="1746631" y="990092"/>
                      <a:pt x="1752092" y="954913"/>
                    </a:cubicBezTo>
                    <a:cubicBezTo>
                      <a:pt x="1756410" y="926973"/>
                      <a:pt x="1753489" y="903224"/>
                      <a:pt x="1743075" y="883539"/>
                    </a:cubicBezTo>
                    <a:cubicBezTo>
                      <a:pt x="1732661" y="863854"/>
                      <a:pt x="1718056" y="853948"/>
                      <a:pt x="1699133" y="853948"/>
                    </a:cubicBezTo>
                    <a:cubicBezTo>
                      <a:pt x="1686179" y="853948"/>
                      <a:pt x="1667764" y="864870"/>
                      <a:pt x="1643761" y="886714"/>
                    </a:cubicBezTo>
                    <a:cubicBezTo>
                      <a:pt x="1615948" y="912749"/>
                      <a:pt x="1579245" y="933958"/>
                      <a:pt x="1533779" y="950341"/>
                    </a:cubicBezTo>
                    <a:cubicBezTo>
                      <a:pt x="1488313" y="966724"/>
                      <a:pt x="1443736" y="974852"/>
                      <a:pt x="1399921" y="974852"/>
                    </a:cubicBezTo>
                    <a:cubicBezTo>
                      <a:pt x="1281176" y="974852"/>
                      <a:pt x="1199007" y="916940"/>
                      <a:pt x="1153541" y="801116"/>
                    </a:cubicBezTo>
                    <a:cubicBezTo>
                      <a:pt x="1120140" y="714375"/>
                      <a:pt x="1111758" y="618871"/>
                      <a:pt x="1128141" y="514604"/>
                    </a:cubicBezTo>
                    <a:cubicBezTo>
                      <a:pt x="1140079" y="438785"/>
                      <a:pt x="1165860" y="378333"/>
                      <a:pt x="1205611" y="333121"/>
                    </a:cubicBezTo>
                    <a:cubicBezTo>
                      <a:pt x="1245362" y="287909"/>
                      <a:pt x="1292987" y="265430"/>
                      <a:pt x="1348613" y="265430"/>
                    </a:cubicBezTo>
                    <a:cubicBezTo>
                      <a:pt x="1405890" y="265430"/>
                      <a:pt x="1457325" y="286004"/>
                      <a:pt x="1503299" y="327279"/>
                    </a:cubicBezTo>
                    <a:cubicBezTo>
                      <a:pt x="1521714" y="344297"/>
                      <a:pt x="1536573" y="363220"/>
                      <a:pt x="1547749" y="384175"/>
                    </a:cubicBezTo>
                    <a:cubicBezTo>
                      <a:pt x="1558925" y="405130"/>
                      <a:pt x="1572514" y="439547"/>
                      <a:pt x="1588262" y="487426"/>
                    </a:cubicBezTo>
                    <a:cubicBezTo>
                      <a:pt x="1599057" y="521335"/>
                      <a:pt x="1612138" y="545084"/>
                      <a:pt x="1627378" y="558419"/>
                    </a:cubicBezTo>
                    <a:cubicBezTo>
                      <a:pt x="1642618" y="571754"/>
                      <a:pt x="1663954" y="578485"/>
                      <a:pt x="1691386" y="578485"/>
                    </a:cubicBezTo>
                    <a:cubicBezTo>
                      <a:pt x="1721612" y="578485"/>
                      <a:pt x="1750314" y="569341"/>
                      <a:pt x="1777492" y="551180"/>
                    </a:cubicBezTo>
                    <a:cubicBezTo>
                      <a:pt x="1827657" y="517271"/>
                      <a:pt x="1858391" y="463550"/>
                      <a:pt x="1869948" y="390144"/>
                    </a:cubicBezTo>
                    <a:cubicBezTo>
                      <a:pt x="1886331" y="285877"/>
                      <a:pt x="1874139" y="198501"/>
                      <a:pt x="1833372" y="128270"/>
                    </a:cubicBezTo>
                    <a:cubicBezTo>
                      <a:pt x="1816862" y="99187"/>
                      <a:pt x="1794637" y="84582"/>
                      <a:pt x="1766570" y="84582"/>
                    </a:cubicBezTo>
                    <a:cubicBezTo>
                      <a:pt x="1757934" y="84582"/>
                      <a:pt x="1749933" y="85471"/>
                      <a:pt x="1742694" y="87249"/>
                    </a:cubicBezTo>
                    <a:cubicBezTo>
                      <a:pt x="1720215" y="92710"/>
                      <a:pt x="1704213" y="95377"/>
                      <a:pt x="1694434" y="95377"/>
                    </a:cubicBezTo>
                    <a:cubicBezTo>
                      <a:pt x="1680972" y="95377"/>
                      <a:pt x="1658366" y="86233"/>
                      <a:pt x="1626616" y="68072"/>
                    </a:cubicBezTo>
                    <a:cubicBezTo>
                      <a:pt x="1559560" y="29464"/>
                      <a:pt x="1486535" y="10033"/>
                      <a:pt x="1407668" y="10033"/>
                    </a:cubicBezTo>
                    <a:close/>
                    <a:moveTo>
                      <a:pt x="2427097" y="370205"/>
                    </a:moveTo>
                    <a:cubicBezTo>
                      <a:pt x="2285111" y="370205"/>
                      <a:pt x="2156968" y="418084"/>
                      <a:pt x="2042668" y="513969"/>
                    </a:cubicBezTo>
                    <a:cubicBezTo>
                      <a:pt x="1933448" y="604901"/>
                      <a:pt x="1867535" y="721995"/>
                      <a:pt x="1845056" y="864997"/>
                    </a:cubicBezTo>
                    <a:cubicBezTo>
                      <a:pt x="1824863" y="993521"/>
                      <a:pt x="1847342" y="1097788"/>
                      <a:pt x="1912493" y="1177798"/>
                    </a:cubicBezTo>
                    <a:cubicBezTo>
                      <a:pt x="1979422" y="1260221"/>
                      <a:pt x="2077339" y="1301496"/>
                      <a:pt x="2206371" y="1301496"/>
                    </a:cubicBezTo>
                    <a:cubicBezTo>
                      <a:pt x="2338578" y="1301496"/>
                      <a:pt x="2462911" y="1257554"/>
                      <a:pt x="2579243" y="1169670"/>
                    </a:cubicBezTo>
                    <a:cubicBezTo>
                      <a:pt x="2701163" y="1077468"/>
                      <a:pt x="2772410" y="965581"/>
                      <a:pt x="2792984" y="834009"/>
                    </a:cubicBezTo>
                    <a:cubicBezTo>
                      <a:pt x="2804795" y="758825"/>
                      <a:pt x="2799334" y="686689"/>
                      <a:pt x="2776728" y="617601"/>
                    </a:cubicBezTo>
                    <a:cubicBezTo>
                      <a:pt x="2754757" y="551561"/>
                      <a:pt x="2720213" y="497840"/>
                      <a:pt x="2673223" y="456565"/>
                    </a:cubicBezTo>
                    <a:cubicBezTo>
                      <a:pt x="2607818" y="398907"/>
                      <a:pt x="2525649" y="370205"/>
                      <a:pt x="2426843" y="370205"/>
                    </a:cubicBezTo>
                    <a:close/>
                    <a:moveTo>
                      <a:pt x="9646031" y="227330"/>
                    </a:moveTo>
                    <a:cubicBezTo>
                      <a:pt x="9525127" y="227330"/>
                      <a:pt x="9417812" y="270129"/>
                      <a:pt x="9323959" y="355600"/>
                    </a:cubicBezTo>
                    <a:cubicBezTo>
                      <a:pt x="9217660" y="451993"/>
                      <a:pt x="9151112" y="584835"/>
                      <a:pt x="9124569" y="753999"/>
                    </a:cubicBezTo>
                    <a:cubicBezTo>
                      <a:pt x="9097391" y="927354"/>
                      <a:pt x="9125458" y="1065911"/>
                      <a:pt x="9209151" y="1169670"/>
                    </a:cubicBezTo>
                    <a:cubicBezTo>
                      <a:pt x="9279509" y="1257554"/>
                      <a:pt x="9374632" y="1301496"/>
                      <a:pt x="9494520" y="1301496"/>
                    </a:cubicBezTo>
                    <a:cubicBezTo>
                      <a:pt x="9602978" y="1301496"/>
                      <a:pt x="9705848" y="1262126"/>
                      <a:pt x="9802876" y="1183259"/>
                    </a:cubicBezTo>
                    <a:cubicBezTo>
                      <a:pt x="9929749" y="1079627"/>
                      <a:pt x="10005949" y="946531"/>
                      <a:pt x="10031476" y="783971"/>
                    </a:cubicBezTo>
                    <a:cubicBezTo>
                      <a:pt x="10045446" y="694817"/>
                      <a:pt x="10041636" y="610870"/>
                      <a:pt x="10020046" y="532003"/>
                    </a:cubicBezTo>
                    <a:cubicBezTo>
                      <a:pt x="9991090" y="424053"/>
                      <a:pt x="9934448" y="342773"/>
                      <a:pt x="9850247" y="288290"/>
                    </a:cubicBezTo>
                    <a:cubicBezTo>
                      <a:pt x="9788017" y="247650"/>
                      <a:pt x="9720072" y="227330"/>
                      <a:pt x="9646031" y="227330"/>
                    </a:cubicBezTo>
                    <a:close/>
                    <a:moveTo>
                      <a:pt x="8685657" y="233680"/>
                    </a:moveTo>
                    <a:cubicBezTo>
                      <a:pt x="8543671" y="233680"/>
                      <a:pt x="8407019" y="280670"/>
                      <a:pt x="8275701" y="374650"/>
                    </a:cubicBezTo>
                    <a:cubicBezTo>
                      <a:pt x="8239633" y="401320"/>
                      <a:pt x="8209534" y="429641"/>
                      <a:pt x="8185404" y="459740"/>
                    </a:cubicBezTo>
                    <a:cubicBezTo>
                      <a:pt x="8161274" y="489839"/>
                      <a:pt x="8147304" y="516636"/>
                      <a:pt x="8143621" y="540258"/>
                    </a:cubicBezTo>
                    <a:cubicBezTo>
                      <a:pt x="8139557" y="566293"/>
                      <a:pt x="8146415" y="590423"/>
                      <a:pt x="8164195" y="612521"/>
                    </a:cubicBezTo>
                    <a:cubicBezTo>
                      <a:pt x="8181975" y="634619"/>
                      <a:pt x="8203692" y="645668"/>
                      <a:pt x="8228965" y="645668"/>
                    </a:cubicBezTo>
                    <a:cubicBezTo>
                      <a:pt x="8248396" y="645668"/>
                      <a:pt x="8264906" y="640207"/>
                      <a:pt x="8278495" y="629285"/>
                    </a:cubicBezTo>
                    <a:cubicBezTo>
                      <a:pt x="8329295" y="587502"/>
                      <a:pt x="8361807" y="562737"/>
                      <a:pt x="8375904" y="555117"/>
                    </a:cubicBezTo>
                    <a:cubicBezTo>
                      <a:pt x="8390001" y="547497"/>
                      <a:pt x="8409559" y="543687"/>
                      <a:pt x="8434324" y="543687"/>
                    </a:cubicBezTo>
                    <a:cubicBezTo>
                      <a:pt x="8460740" y="543687"/>
                      <a:pt x="8480425" y="552704"/>
                      <a:pt x="8493252" y="570484"/>
                    </a:cubicBezTo>
                    <a:cubicBezTo>
                      <a:pt x="8506079" y="588264"/>
                      <a:pt x="8510143" y="612521"/>
                      <a:pt x="8505317" y="642747"/>
                    </a:cubicBezTo>
                    <a:cubicBezTo>
                      <a:pt x="8499729" y="677926"/>
                      <a:pt x="8480298" y="719709"/>
                      <a:pt x="8446770" y="768223"/>
                    </a:cubicBezTo>
                    <a:cubicBezTo>
                      <a:pt x="8381619" y="863473"/>
                      <a:pt x="8288274" y="966216"/>
                      <a:pt x="8166862" y="1076579"/>
                    </a:cubicBezTo>
                    <a:cubicBezTo>
                      <a:pt x="8101457" y="1136015"/>
                      <a:pt x="8062468" y="1172591"/>
                      <a:pt x="8050022" y="1186180"/>
                    </a:cubicBezTo>
                    <a:cubicBezTo>
                      <a:pt x="8037576" y="1199769"/>
                      <a:pt x="8030210" y="1214501"/>
                      <a:pt x="8027670" y="1230249"/>
                    </a:cubicBezTo>
                    <a:cubicBezTo>
                      <a:pt x="8022844" y="1261237"/>
                      <a:pt x="8044688" y="1276604"/>
                      <a:pt x="8093202" y="1276604"/>
                    </a:cubicBezTo>
                    <a:lnTo>
                      <a:pt x="8644509" y="1276604"/>
                    </a:lnTo>
                    <a:cubicBezTo>
                      <a:pt x="8669909" y="1276604"/>
                      <a:pt x="8686927" y="1279017"/>
                      <a:pt x="8695563" y="1283843"/>
                    </a:cubicBezTo>
                    <a:cubicBezTo>
                      <a:pt x="8704199" y="1288669"/>
                      <a:pt x="8712073" y="1299591"/>
                      <a:pt x="8719185" y="1316609"/>
                    </a:cubicBezTo>
                    <a:cubicBezTo>
                      <a:pt x="8726678" y="1334135"/>
                      <a:pt x="8733917" y="1346200"/>
                      <a:pt x="8741029" y="1352550"/>
                    </a:cubicBezTo>
                    <a:cubicBezTo>
                      <a:pt x="8748141" y="1358900"/>
                      <a:pt x="8758428" y="1362075"/>
                      <a:pt x="8771890" y="1362075"/>
                    </a:cubicBezTo>
                    <a:cubicBezTo>
                      <a:pt x="8805291" y="1362075"/>
                      <a:pt x="8838946" y="1343914"/>
                      <a:pt x="8872728" y="1307465"/>
                    </a:cubicBezTo>
                    <a:cubicBezTo>
                      <a:pt x="8904478" y="1273556"/>
                      <a:pt x="8931783" y="1233170"/>
                      <a:pt x="8954516" y="1186561"/>
                    </a:cubicBezTo>
                    <a:cubicBezTo>
                      <a:pt x="8977249" y="1139952"/>
                      <a:pt x="8992108" y="1093724"/>
                      <a:pt x="8999347" y="1048258"/>
                    </a:cubicBezTo>
                    <a:cubicBezTo>
                      <a:pt x="9013571" y="957326"/>
                      <a:pt x="8997061" y="911860"/>
                      <a:pt x="8949563" y="911860"/>
                    </a:cubicBezTo>
                    <a:cubicBezTo>
                      <a:pt x="8938768" y="911860"/>
                      <a:pt x="8930005" y="914019"/>
                      <a:pt x="8923020" y="918210"/>
                    </a:cubicBezTo>
                    <a:cubicBezTo>
                      <a:pt x="8916035" y="922401"/>
                      <a:pt x="8901684" y="934847"/>
                      <a:pt x="8879459" y="955548"/>
                    </a:cubicBezTo>
                    <a:cubicBezTo>
                      <a:pt x="8835771" y="996823"/>
                      <a:pt x="8790178" y="1017397"/>
                      <a:pt x="8742680" y="1017397"/>
                    </a:cubicBezTo>
                    <a:cubicBezTo>
                      <a:pt x="8722741" y="1017397"/>
                      <a:pt x="8706612" y="1011428"/>
                      <a:pt x="8694420" y="999617"/>
                    </a:cubicBezTo>
                    <a:cubicBezTo>
                      <a:pt x="8682228" y="987806"/>
                      <a:pt x="8677529" y="973455"/>
                      <a:pt x="8680196" y="956437"/>
                    </a:cubicBezTo>
                    <a:cubicBezTo>
                      <a:pt x="8683625" y="934593"/>
                      <a:pt x="8711946" y="901827"/>
                      <a:pt x="8765286" y="858139"/>
                    </a:cubicBezTo>
                    <a:cubicBezTo>
                      <a:pt x="8915400" y="733806"/>
                      <a:pt x="8998839" y="618617"/>
                      <a:pt x="9015476" y="512572"/>
                    </a:cubicBezTo>
                    <a:cubicBezTo>
                      <a:pt x="9022080" y="470789"/>
                      <a:pt x="9018651" y="430657"/>
                      <a:pt x="9005189" y="392557"/>
                    </a:cubicBezTo>
                    <a:cubicBezTo>
                      <a:pt x="8991727" y="354457"/>
                      <a:pt x="8970772" y="324612"/>
                      <a:pt x="8942197" y="303403"/>
                    </a:cubicBezTo>
                    <a:cubicBezTo>
                      <a:pt x="8878824" y="256667"/>
                      <a:pt x="8793099" y="233426"/>
                      <a:pt x="8685276" y="233426"/>
                    </a:cubicBezTo>
                    <a:close/>
                    <a:moveTo>
                      <a:pt x="10675239" y="233426"/>
                    </a:moveTo>
                    <a:cubicBezTo>
                      <a:pt x="10533253" y="233426"/>
                      <a:pt x="10396601" y="280416"/>
                      <a:pt x="10265283" y="374396"/>
                    </a:cubicBezTo>
                    <a:cubicBezTo>
                      <a:pt x="10229215" y="401066"/>
                      <a:pt x="10199116" y="429387"/>
                      <a:pt x="10174986" y="459486"/>
                    </a:cubicBezTo>
                    <a:cubicBezTo>
                      <a:pt x="10150856" y="489585"/>
                      <a:pt x="10136886" y="516382"/>
                      <a:pt x="10133203" y="540004"/>
                    </a:cubicBezTo>
                    <a:cubicBezTo>
                      <a:pt x="10129139" y="566039"/>
                      <a:pt x="10135997" y="590169"/>
                      <a:pt x="10153904" y="612267"/>
                    </a:cubicBezTo>
                    <a:cubicBezTo>
                      <a:pt x="10171811" y="634365"/>
                      <a:pt x="10193401" y="645414"/>
                      <a:pt x="10218674" y="645414"/>
                    </a:cubicBezTo>
                    <a:cubicBezTo>
                      <a:pt x="10238105" y="645414"/>
                      <a:pt x="10254615" y="639953"/>
                      <a:pt x="10268204" y="629031"/>
                    </a:cubicBezTo>
                    <a:cubicBezTo>
                      <a:pt x="10319004" y="587248"/>
                      <a:pt x="10351516" y="562483"/>
                      <a:pt x="10365613" y="554863"/>
                    </a:cubicBezTo>
                    <a:cubicBezTo>
                      <a:pt x="10379710" y="547243"/>
                      <a:pt x="10399268" y="543433"/>
                      <a:pt x="10424033" y="543433"/>
                    </a:cubicBezTo>
                    <a:cubicBezTo>
                      <a:pt x="10450449" y="543433"/>
                      <a:pt x="10470134" y="552450"/>
                      <a:pt x="10482961" y="570230"/>
                    </a:cubicBezTo>
                    <a:cubicBezTo>
                      <a:pt x="10495788" y="588010"/>
                      <a:pt x="10499852" y="612267"/>
                      <a:pt x="10495026" y="642493"/>
                    </a:cubicBezTo>
                    <a:cubicBezTo>
                      <a:pt x="10489438" y="677672"/>
                      <a:pt x="10470007" y="719455"/>
                      <a:pt x="10436479" y="767969"/>
                    </a:cubicBezTo>
                    <a:cubicBezTo>
                      <a:pt x="10371328" y="863219"/>
                      <a:pt x="10277983" y="965962"/>
                      <a:pt x="10156571" y="1076325"/>
                    </a:cubicBezTo>
                    <a:cubicBezTo>
                      <a:pt x="10091166" y="1135761"/>
                      <a:pt x="10052177" y="1172337"/>
                      <a:pt x="10039858" y="1185926"/>
                    </a:cubicBezTo>
                    <a:cubicBezTo>
                      <a:pt x="10027539" y="1199515"/>
                      <a:pt x="10020046" y="1214247"/>
                      <a:pt x="10017506" y="1229995"/>
                    </a:cubicBezTo>
                    <a:cubicBezTo>
                      <a:pt x="10012680" y="1260983"/>
                      <a:pt x="10034524" y="1276350"/>
                      <a:pt x="10083038" y="1276350"/>
                    </a:cubicBezTo>
                    <a:lnTo>
                      <a:pt x="10634345" y="1276350"/>
                    </a:lnTo>
                    <a:cubicBezTo>
                      <a:pt x="10659745" y="1276350"/>
                      <a:pt x="10676763" y="1278763"/>
                      <a:pt x="10685399" y="1283589"/>
                    </a:cubicBezTo>
                    <a:cubicBezTo>
                      <a:pt x="10694035" y="1288415"/>
                      <a:pt x="10701909" y="1299337"/>
                      <a:pt x="10709021" y="1316355"/>
                    </a:cubicBezTo>
                    <a:cubicBezTo>
                      <a:pt x="10716514" y="1333881"/>
                      <a:pt x="10723753" y="1345946"/>
                      <a:pt x="10730865" y="1352296"/>
                    </a:cubicBezTo>
                    <a:cubicBezTo>
                      <a:pt x="10737977" y="1358646"/>
                      <a:pt x="10748264" y="1361821"/>
                      <a:pt x="10761726" y="1361821"/>
                    </a:cubicBezTo>
                    <a:cubicBezTo>
                      <a:pt x="10795127" y="1361821"/>
                      <a:pt x="10828782" y="1343660"/>
                      <a:pt x="10862564" y="1307211"/>
                    </a:cubicBezTo>
                    <a:cubicBezTo>
                      <a:pt x="10894314" y="1273302"/>
                      <a:pt x="10921619" y="1232916"/>
                      <a:pt x="10944352" y="1186307"/>
                    </a:cubicBezTo>
                    <a:cubicBezTo>
                      <a:pt x="10967085" y="1139698"/>
                      <a:pt x="10981944" y="1093470"/>
                      <a:pt x="10989183" y="1048004"/>
                    </a:cubicBezTo>
                    <a:cubicBezTo>
                      <a:pt x="11003407" y="957072"/>
                      <a:pt x="10986770" y="911606"/>
                      <a:pt x="10939399" y="911606"/>
                    </a:cubicBezTo>
                    <a:cubicBezTo>
                      <a:pt x="10928604" y="911606"/>
                      <a:pt x="10919714" y="913765"/>
                      <a:pt x="10912856" y="917956"/>
                    </a:cubicBezTo>
                    <a:cubicBezTo>
                      <a:pt x="10905998" y="922147"/>
                      <a:pt x="10891520" y="934593"/>
                      <a:pt x="10869422" y="955294"/>
                    </a:cubicBezTo>
                    <a:cubicBezTo>
                      <a:pt x="10825734" y="996569"/>
                      <a:pt x="10780141" y="1017143"/>
                      <a:pt x="10732643" y="1017143"/>
                    </a:cubicBezTo>
                    <a:cubicBezTo>
                      <a:pt x="10712704" y="1017143"/>
                      <a:pt x="10696575" y="1011174"/>
                      <a:pt x="10684383" y="999363"/>
                    </a:cubicBezTo>
                    <a:cubicBezTo>
                      <a:pt x="10672191" y="987552"/>
                      <a:pt x="10667492" y="973201"/>
                      <a:pt x="10670159" y="956183"/>
                    </a:cubicBezTo>
                    <a:cubicBezTo>
                      <a:pt x="10673588" y="934339"/>
                      <a:pt x="10701909" y="901573"/>
                      <a:pt x="10755249" y="857885"/>
                    </a:cubicBezTo>
                    <a:cubicBezTo>
                      <a:pt x="10905363" y="733552"/>
                      <a:pt x="10988802" y="618363"/>
                      <a:pt x="11005439" y="512318"/>
                    </a:cubicBezTo>
                    <a:cubicBezTo>
                      <a:pt x="11012043" y="470535"/>
                      <a:pt x="11008614" y="430403"/>
                      <a:pt x="10995152" y="392303"/>
                    </a:cubicBezTo>
                    <a:cubicBezTo>
                      <a:pt x="10981690" y="354203"/>
                      <a:pt x="10960735" y="324358"/>
                      <a:pt x="10932160" y="303149"/>
                    </a:cubicBezTo>
                    <a:cubicBezTo>
                      <a:pt x="10868787" y="256413"/>
                      <a:pt x="10783189" y="233172"/>
                      <a:pt x="10675239" y="233172"/>
                    </a:cubicBezTo>
                    <a:close/>
                    <a:moveTo>
                      <a:pt x="11455273" y="245872"/>
                    </a:moveTo>
                    <a:cubicBezTo>
                      <a:pt x="11422380" y="245872"/>
                      <a:pt x="11397869" y="254254"/>
                      <a:pt x="11381740" y="270891"/>
                    </a:cubicBezTo>
                    <a:cubicBezTo>
                      <a:pt x="11365611" y="287528"/>
                      <a:pt x="11339195" y="331978"/>
                      <a:pt x="11302492" y="404114"/>
                    </a:cubicBezTo>
                    <a:cubicBezTo>
                      <a:pt x="11256772" y="492633"/>
                      <a:pt x="11213973" y="584835"/>
                      <a:pt x="11174095" y="680593"/>
                    </a:cubicBezTo>
                    <a:cubicBezTo>
                      <a:pt x="11134217" y="776351"/>
                      <a:pt x="11111738" y="840613"/>
                      <a:pt x="11106531" y="873379"/>
                    </a:cubicBezTo>
                    <a:cubicBezTo>
                      <a:pt x="11102721" y="897636"/>
                      <a:pt x="11109198" y="916432"/>
                      <a:pt x="11125962" y="929767"/>
                    </a:cubicBezTo>
                    <a:cubicBezTo>
                      <a:pt x="11134471" y="937006"/>
                      <a:pt x="11144123" y="942086"/>
                      <a:pt x="11154791" y="944753"/>
                    </a:cubicBezTo>
                    <a:cubicBezTo>
                      <a:pt x="11165459" y="947420"/>
                      <a:pt x="11197717" y="954024"/>
                      <a:pt x="11251692" y="964311"/>
                    </a:cubicBezTo>
                    <a:cubicBezTo>
                      <a:pt x="11315573" y="976503"/>
                      <a:pt x="11366627" y="997077"/>
                      <a:pt x="11404727" y="1026160"/>
                    </a:cubicBezTo>
                    <a:cubicBezTo>
                      <a:pt x="11444224" y="1056513"/>
                      <a:pt x="11460480" y="1094105"/>
                      <a:pt x="11453368" y="1138936"/>
                    </a:cubicBezTo>
                    <a:cubicBezTo>
                      <a:pt x="11447653" y="1175258"/>
                      <a:pt x="11428984" y="1204595"/>
                      <a:pt x="11397488" y="1226693"/>
                    </a:cubicBezTo>
                    <a:cubicBezTo>
                      <a:pt x="11365992" y="1248791"/>
                      <a:pt x="11327257" y="1259840"/>
                      <a:pt x="11281410" y="1259840"/>
                    </a:cubicBezTo>
                    <a:cubicBezTo>
                      <a:pt x="11262487" y="1259840"/>
                      <a:pt x="11237722" y="1256792"/>
                      <a:pt x="11207115" y="1250696"/>
                    </a:cubicBezTo>
                    <a:cubicBezTo>
                      <a:pt x="11176508" y="1244600"/>
                      <a:pt x="11150981" y="1237996"/>
                      <a:pt x="11130534" y="1230630"/>
                    </a:cubicBezTo>
                    <a:cubicBezTo>
                      <a:pt x="11121390" y="1226947"/>
                      <a:pt x="11113516" y="1225169"/>
                      <a:pt x="11107039" y="1225169"/>
                    </a:cubicBezTo>
                    <a:cubicBezTo>
                      <a:pt x="11095228" y="1225169"/>
                      <a:pt x="11083290" y="1235456"/>
                      <a:pt x="11071479" y="1256157"/>
                    </a:cubicBezTo>
                    <a:cubicBezTo>
                      <a:pt x="11059668" y="1276858"/>
                      <a:pt x="11051413" y="1301369"/>
                      <a:pt x="11046968" y="1329817"/>
                    </a:cubicBezTo>
                    <a:cubicBezTo>
                      <a:pt x="11039221" y="1378966"/>
                      <a:pt x="11063732" y="1413764"/>
                      <a:pt x="11120374" y="1434465"/>
                    </a:cubicBezTo>
                    <a:cubicBezTo>
                      <a:pt x="11181588" y="1457452"/>
                      <a:pt x="11251819" y="1469009"/>
                      <a:pt x="11331067" y="1469009"/>
                    </a:cubicBezTo>
                    <a:cubicBezTo>
                      <a:pt x="11430889" y="1469009"/>
                      <a:pt x="11524869" y="1452626"/>
                      <a:pt x="11612753" y="1419860"/>
                    </a:cubicBezTo>
                    <a:cubicBezTo>
                      <a:pt x="11700637" y="1387094"/>
                      <a:pt x="11775059" y="1340739"/>
                      <a:pt x="11835765" y="1280668"/>
                    </a:cubicBezTo>
                    <a:cubicBezTo>
                      <a:pt x="11912473" y="1204849"/>
                      <a:pt x="11957431" y="1124585"/>
                      <a:pt x="11970766" y="1039622"/>
                    </a:cubicBezTo>
                    <a:cubicBezTo>
                      <a:pt x="11978894" y="987425"/>
                      <a:pt x="11973052" y="939038"/>
                      <a:pt x="11953113" y="894080"/>
                    </a:cubicBezTo>
                    <a:cubicBezTo>
                      <a:pt x="11925681" y="831596"/>
                      <a:pt x="11883390" y="784352"/>
                      <a:pt x="11826367" y="752221"/>
                    </a:cubicBezTo>
                    <a:cubicBezTo>
                      <a:pt x="11747119" y="706755"/>
                      <a:pt x="11649456" y="677291"/>
                      <a:pt x="11533378" y="663956"/>
                    </a:cubicBezTo>
                    <a:cubicBezTo>
                      <a:pt x="11502009" y="660908"/>
                      <a:pt x="11482070" y="656336"/>
                      <a:pt x="11473561" y="650367"/>
                    </a:cubicBezTo>
                    <a:cubicBezTo>
                      <a:pt x="11465052" y="644398"/>
                      <a:pt x="11462004" y="633730"/>
                      <a:pt x="11464417" y="618490"/>
                    </a:cubicBezTo>
                    <a:cubicBezTo>
                      <a:pt x="11470132" y="582168"/>
                      <a:pt x="11493500" y="563880"/>
                      <a:pt x="11534521" y="563880"/>
                    </a:cubicBezTo>
                    <a:lnTo>
                      <a:pt x="11900408" y="563880"/>
                    </a:lnTo>
                    <a:cubicBezTo>
                      <a:pt x="11926824" y="563880"/>
                      <a:pt x="11949811" y="554736"/>
                      <a:pt x="11969496" y="536575"/>
                    </a:cubicBezTo>
                    <a:cubicBezTo>
                      <a:pt x="11994134" y="513588"/>
                      <a:pt x="12016105" y="482219"/>
                      <a:pt x="12035282" y="442468"/>
                    </a:cubicBezTo>
                    <a:cubicBezTo>
                      <a:pt x="12054459" y="402717"/>
                      <a:pt x="12067286" y="362331"/>
                      <a:pt x="12073763" y="321056"/>
                    </a:cubicBezTo>
                    <a:cubicBezTo>
                      <a:pt x="12078462" y="291338"/>
                      <a:pt x="12077827" y="271399"/>
                      <a:pt x="12071858" y="260985"/>
                    </a:cubicBezTo>
                    <a:cubicBezTo>
                      <a:pt x="12065889" y="250571"/>
                      <a:pt x="12052173" y="245491"/>
                      <a:pt x="12030583" y="245491"/>
                    </a:cubicBezTo>
                    <a:close/>
                    <a:moveTo>
                      <a:pt x="5248529" y="370205"/>
                    </a:moveTo>
                    <a:cubicBezTo>
                      <a:pt x="5219319" y="370205"/>
                      <a:pt x="5185918" y="376174"/>
                      <a:pt x="5148199" y="387985"/>
                    </a:cubicBezTo>
                    <a:cubicBezTo>
                      <a:pt x="5110480" y="399796"/>
                      <a:pt x="5078603" y="414528"/>
                      <a:pt x="5052568" y="432054"/>
                    </a:cubicBezTo>
                    <a:cubicBezTo>
                      <a:pt x="5018151" y="455168"/>
                      <a:pt x="4998339" y="466598"/>
                      <a:pt x="4992878" y="466598"/>
                    </a:cubicBezTo>
                    <a:cubicBezTo>
                      <a:pt x="4979924" y="466598"/>
                      <a:pt x="4975225" y="455422"/>
                      <a:pt x="4978781" y="432943"/>
                    </a:cubicBezTo>
                    <a:cubicBezTo>
                      <a:pt x="4982845" y="407416"/>
                      <a:pt x="4981194" y="391541"/>
                      <a:pt x="4974082" y="385191"/>
                    </a:cubicBezTo>
                    <a:cubicBezTo>
                      <a:pt x="4966970" y="378841"/>
                      <a:pt x="4946904" y="375666"/>
                      <a:pt x="4914011" y="375666"/>
                    </a:cubicBezTo>
                    <a:cubicBezTo>
                      <a:pt x="4836033" y="376936"/>
                      <a:pt x="4725670" y="411099"/>
                      <a:pt x="4582922" y="478409"/>
                    </a:cubicBezTo>
                    <a:cubicBezTo>
                      <a:pt x="4546219" y="495935"/>
                      <a:pt x="4518787" y="514096"/>
                      <a:pt x="4500753" y="532511"/>
                    </a:cubicBezTo>
                    <a:cubicBezTo>
                      <a:pt x="4482719" y="550926"/>
                      <a:pt x="4471797" y="572389"/>
                      <a:pt x="4467987" y="596646"/>
                    </a:cubicBezTo>
                    <a:cubicBezTo>
                      <a:pt x="4464812" y="616712"/>
                      <a:pt x="4467606" y="633857"/>
                      <a:pt x="4476115" y="648081"/>
                    </a:cubicBezTo>
                    <a:cubicBezTo>
                      <a:pt x="4484624" y="662305"/>
                      <a:pt x="4497324" y="671322"/>
                      <a:pt x="4513961" y="674878"/>
                    </a:cubicBezTo>
                    <a:cubicBezTo>
                      <a:pt x="4535932" y="679704"/>
                      <a:pt x="4548632" y="683006"/>
                      <a:pt x="4552442" y="684911"/>
                    </a:cubicBezTo>
                    <a:cubicBezTo>
                      <a:pt x="4556252" y="686816"/>
                      <a:pt x="4558665" y="690753"/>
                      <a:pt x="4559935" y="696722"/>
                    </a:cubicBezTo>
                    <a:cubicBezTo>
                      <a:pt x="4562983" y="714883"/>
                      <a:pt x="4554728" y="798576"/>
                      <a:pt x="4535170" y="947674"/>
                    </a:cubicBezTo>
                    <a:cubicBezTo>
                      <a:pt x="4503420" y="1129030"/>
                      <a:pt x="4481576" y="1238758"/>
                      <a:pt x="4469384" y="1276858"/>
                    </a:cubicBezTo>
                    <a:cubicBezTo>
                      <a:pt x="4457192" y="1314958"/>
                      <a:pt x="4435856" y="1341374"/>
                      <a:pt x="4405503" y="1355979"/>
                    </a:cubicBezTo>
                    <a:cubicBezTo>
                      <a:pt x="4384421" y="1366266"/>
                      <a:pt x="4369816" y="1376172"/>
                      <a:pt x="4361561" y="1385570"/>
                    </a:cubicBezTo>
                    <a:cubicBezTo>
                      <a:pt x="4353306" y="1394968"/>
                      <a:pt x="4347845" y="1408811"/>
                      <a:pt x="4344924" y="1426972"/>
                    </a:cubicBezTo>
                    <a:cubicBezTo>
                      <a:pt x="4338701" y="1466342"/>
                      <a:pt x="4355973" y="1499362"/>
                      <a:pt x="4396613" y="1526159"/>
                    </a:cubicBezTo>
                    <a:cubicBezTo>
                      <a:pt x="4476242" y="1578864"/>
                      <a:pt x="4574667" y="1605280"/>
                      <a:pt x="4691888" y="1605280"/>
                    </a:cubicBezTo>
                    <a:cubicBezTo>
                      <a:pt x="4757674" y="1605280"/>
                      <a:pt x="4810252" y="1595374"/>
                      <a:pt x="4849495" y="1575689"/>
                    </a:cubicBezTo>
                    <a:cubicBezTo>
                      <a:pt x="4888738" y="1556004"/>
                      <a:pt x="4911217" y="1527937"/>
                      <a:pt x="4916932" y="1491615"/>
                    </a:cubicBezTo>
                    <a:cubicBezTo>
                      <a:pt x="4919472" y="1475232"/>
                      <a:pt x="4918710" y="1463548"/>
                      <a:pt x="4914773" y="1456563"/>
                    </a:cubicBezTo>
                    <a:cubicBezTo>
                      <a:pt x="4910836" y="1449578"/>
                      <a:pt x="4897120" y="1436116"/>
                      <a:pt x="4873752" y="1416050"/>
                    </a:cubicBezTo>
                    <a:cubicBezTo>
                      <a:pt x="4848479" y="1394841"/>
                      <a:pt x="4839589" y="1360297"/>
                      <a:pt x="4847082" y="1312418"/>
                    </a:cubicBezTo>
                    <a:cubicBezTo>
                      <a:pt x="4852797" y="1276096"/>
                      <a:pt x="4863719" y="1257808"/>
                      <a:pt x="4879975" y="1257808"/>
                    </a:cubicBezTo>
                    <a:cubicBezTo>
                      <a:pt x="4885944" y="1257808"/>
                      <a:pt x="4893310" y="1260221"/>
                      <a:pt x="4902327" y="1265047"/>
                    </a:cubicBezTo>
                    <a:cubicBezTo>
                      <a:pt x="4947158" y="1289304"/>
                      <a:pt x="4992370" y="1301496"/>
                      <a:pt x="5038344" y="1301496"/>
                    </a:cubicBezTo>
                    <a:cubicBezTo>
                      <a:pt x="5128514" y="1301496"/>
                      <a:pt x="5214874" y="1263015"/>
                      <a:pt x="5297678" y="1185926"/>
                    </a:cubicBezTo>
                    <a:cubicBezTo>
                      <a:pt x="5404993" y="1087120"/>
                      <a:pt x="5470525" y="961263"/>
                      <a:pt x="5494528" y="808482"/>
                    </a:cubicBezTo>
                    <a:cubicBezTo>
                      <a:pt x="5505704" y="736981"/>
                      <a:pt x="5504561" y="668655"/>
                      <a:pt x="5490972" y="603885"/>
                    </a:cubicBezTo>
                    <a:cubicBezTo>
                      <a:pt x="5478018" y="542036"/>
                      <a:pt x="5454269" y="490855"/>
                      <a:pt x="5419598" y="450215"/>
                    </a:cubicBezTo>
                    <a:cubicBezTo>
                      <a:pt x="5374005" y="396875"/>
                      <a:pt x="5316855" y="370205"/>
                      <a:pt x="5248402" y="37020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7639" t="-113381" r="-10426" b="-41446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MY"/>
              </a:p>
            </p:txBody>
          </p:sp>
        </p:grp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DDE558E8-2C06-5207-4343-B4F7DB058BAD}"/>
              </a:ext>
            </a:extLst>
          </p:cNvPr>
          <p:cNvSpPr txBox="1"/>
          <p:nvPr/>
        </p:nvSpPr>
        <p:spPr>
          <a:xfrm>
            <a:off x="2724194" y="7178211"/>
            <a:ext cx="3298165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TVET PITCHING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5140847-F9FA-1829-526A-F48034AF8D40}"/>
              </a:ext>
            </a:extLst>
          </p:cNvPr>
          <p:cNvSpPr/>
          <p:nvPr/>
        </p:nvSpPr>
        <p:spPr>
          <a:xfrm>
            <a:off x="346272" y="2414919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2337B1A-B31B-F488-59DF-F54E6C083F18}"/>
              </a:ext>
            </a:extLst>
          </p:cNvPr>
          <p:cNvSpPr/>
          <p:nvPr/>
        </p:nvSpPr>
        <p:spPr>
          <a:xfrm>
            <a:off x="346272" y="3293258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2"/>
                </a:lnTo>
                <a:lnTo>
                  <a:pt x="0" y="740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A5C8985-4399-A764-BA2C-9D52A73E49C0}"/>
              </a:ext>
            </a:extLst>
          </p:cNvPr>
          <p:cNvSpPr/>
          <p:nvPr/>
        </p:nvSpPr>
        <p:spPr>
          <a:xfrm>
            <a:off x="346272" y="4381797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2"/>
                </a:lnTo>
                <a:lnTo>
                  <a:pt x="0" y="740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EAFB3B-B077-5404-FC7D-2B5EE3DEF14A}"/>
              </a:ext>
            </a:extLst>
          </p:cNvPr>
          <p:cNvSpPr txBox="1"/>
          <p:nvPr/>
        </p:nvSpPr>
        <p:spPr>
          <a:xfrm>
            <a:off x="1373865" y="2648247"/>
            <a:ext cx="8716710" cy="344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much costing for this idea?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E7F07-7367-5721-47FE-F56039F32DA0}"/>
              </a:ext>
            </a:extLst>
          </p:cNvPr>
          <p:cNvSpPr txBox="1"/>
          <p:nvPr/>
        </p:nvSpPr>
        <p:spPr>
          <a:xfrm>
            <a:off x="1373865" y="3412135"/>
            <a:ext cx="8716710" cy="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Are you able to produce a complete prototype?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6D833-A877-CDBF-0A75-89E6E86F8FF1}"/>
              </a:ext>
            </a:extLst>
          </p:cNvPr>
          <p:cNvSpPr txBox="1"/>
          <p:nvPr/>
        </p:nvSpPr>
        <p:spPr>
          <a:xfrm>
            <a:off x="1373865" y="4262550"/>
            <a:ext cx="8716710" cy="93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Are you able to go to market with this completed prototype?</a:t>
            </a:r>
          </a:p>
        </p:txBody>
      </p:sp>
    </p:spTree>
    <p:extLst>
      <p:ext uri="{BB962C8B-B14F-4D97-AF65-F5344CB8AC3E}">
        <p14:creationId xmlns:p14="http://schemas.microsoft.com/office/powerpoint/2010/main" val="48417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F1AD8-3E02-B966-4022-C2CF6D793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6DF9C7-0BB6-8E69-B5B7-26A64E695910}"/>
              </a:ext>
            </a:extLst>
          </p:cNvPr>
          <p:cNvSpPr/>
          <p:nvPr/>
        </p:nvSpPr>
        <p:spPr>
          <a:xfrm>
            <a:off x="0" y="-51085"/>
            <a:ext cx="10692000" cy="7739359"/>
          </a:xfrm>
          <a:custGeom>
            <a:avLst/>
            <a:gdLst/>
            <a:ahLst/>
            <a:cxnLst/>
            <a:rect l="l" t="t" r="r" b="b"/>
            <a:pathLst>
              <a:path w="10692000" h="7739359">
                <a:moveTo>
                  <a:pt x="0" y="0"/>
                </a:moveTo>
                <a:lnTo>
                  <a:pt x="10692000" y="0"/>
                </a:lnTo>
                <a:lnTo>
                  <a:pt x="10692000" y="7739359"/>
                </a:lnTo>
                <a:lnTo>
                  <a:pt x="0" y="773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112" b="-94154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AE7E97E-AE7A-4CF3-5BEF-F44D976D4D98}"/>
              </a:ext>
            </a:extLst>
          </p:cNvPr>
          <p:cNvGrpSpPr/>
          <p:nvPr/>
        </p:nvGrpSpPr>
        <p:grpSpPr>
          <a:xfrm>
            <a:off x="0" y="-97571"/>
            <a:ext cx="10692000" cy="1544969"/>
            <a:chOff x="0" y="0"/>
            <a:chExt cx="6337529" cy="90653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244EB64-3211-A837-ADD4-9B8A0D340594}"/>
                </a:ext>
              </a:extLst>
            </p:cNvPr>
            <p:cNvSpPr/>
            <p:nvPr/>
          </p:nvSpPr>
          <p:spPr>
            <a:xfrm>
              <a:off x="0" y="0"/>
              <a:ext cx="6337529" cy="906530"/>
            </a:xfrm>
            <a:custGeom>
              <a:avLst/>
              <a:gdLst/>
              <a:ahLst/>
              <a:cxnLst/>
              <a:rect l="l" t="t" r="r" b="b"/>
              <a:pathLst>
                <a:path w="6337529" h="906530">
                  <a:moveTo>
                    <a:pt x="0" y="0"/>
                  </a:moveTo>
                  <a:lnTo>
                    <a:pt x="6337529" y="0"/>
                  </a:lnTo>
                  <a:lnTo>
                    <a:pt x="6337529" y="906530"/>
                  </a:lnTo>
                  <a:lnTo>
                    <a:pt x="0" y="906530"/>
                  </a:lnTo>
                  <a:close/>
                </a:path>
              </a:pathLst>
            </a:custGeom>
            <a:solidFill>
              <a:srgbClr val="86306C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D3C97B-E75D-85EB-E76D-DD871CB70B3C}"/>
                </a:ext>
              </a:extLst>
            </p:cNvPr>
            <p:cNvSpPr txBox="1"/>
            <p:nvPr/>
          </p:nvSpPr>
          <p:spPr>
            <a:xfrm>
              <a:off x="0" y="-19050"/>
              <a:ext cx="6337529" cy="92558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1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5DFEC27-8755-7C0E-D85A-F0760F2D6746}"/>
              </a:ext>
            </a:extLst>
          </p:cNvPr>
          <p:cNvGrpSpPr/>
          <p:nvPr/>
        </p:nvGrpSpPr>
        <p:grpSpPr>
          <a:xfrm>
            <a:off x="1400" y="1374089"/>
            <a:ext cx="10692000" cy="186680"/>
            <a:chOff x="0" y="0"/>
            <a:chExt cx="6554006" cy="575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99F36DC-03BB-4C18-6BBF-3F610D834F80}"/>
                </a:ext>
              </a:extLst>
            </p:cNvPr>
            <p:cNvSpPr/>
            <p:nvPr/>
          </p:nvSpPr>
          <p:spPr>
            <a:xfrm>
              <a:off x="0" y="0"/>
              <a:ext cx="6554006" cy="57540"/>
            </a:xfrm>
            <a:custGeom>
              <a:avLst/>
              <a:gdLst/>
              <a:ahLst/>
              <a:cxnLst/>
              <a:rect l="l" t="t" r="r" b="b"/>
              <a:pathLst>
                <a:path w="6554006" h="57540">
                  <a:moveTo>
                    <a:pt x="0" y="0"/>
                  </a:moveTo>
                  <a:lnTo>
                    <a:pt x="6554006" y="0"/>
                  </a:lnTo>
                  <a:lnTo>
                    <a:pt x="6554006" y="57540"/>
                  </a:lnTo>
                  <a:lnTo>
                    <a:pt x="0" y="5754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MY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251EE17-B9C6-8772-109C-28104E0FD572}"/>
                </a:ext>
              </a:extLst>
            </p:cNvPr>
            <p:cNvSpPr txBox="1"/>
            <p:nvPr/>
          </p:nvSpPr>
          <p:spPr>
            <a:xfrm>
              <a:off x="0" y="-19050"/>
              <a:ext cx="6554006" cy="76590"/>
            </a:xfrm>
            <a:prstGeom prst="rect">
              <a:avLst/>
            </a:prstGeom>
          </p:spPr>
          <p:txBody>
            <a:bodyPr lIns="29700" tIns="29700" rIns="29700" bIns="29700" rtlCol="0" anchor="ctr"/>
            <a:lstStyle/>
            <a:p>
              <a:pPr algn="ctr">
                <a:lnSpc>
                  <a:spcPts val="1473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9CDF000-AB70-8FD1-7395-76703873DE94}"/>
              </a:ext>
            </a:extLst>
          </p:cNvPr>
          <p:cNvSpPr/>
          <p:nvPr/>
        </p:nvSpPr>
        <p:spPr>
          <a:xfrm>
            <a:off x="4864" y="-81005"/>
            <a:ext cx="10687136" cy="1452901"/>
          </a:xfrm>
          <a:custGeom>
            <a:avLst/>
            <a:gdLst/>
            <a:ahLst/>
            <a:cxnLst/>
            <a:rect l="l" t="t" r="r" b="b"/>
            <a:pathLst>
              <a:path w="10687136" h="1892591">
                <a:moveTo>
                  <a:pt x="0" y="0"/>
                </a:moveTo>
                <a:lnTo>
                  <a:pt x="10687136" y="0"/>
                </a:lnTo>
                <a:lnTo>
                  <a:pt x="10687136" y="1892591"/>
                </a:lnTo>
                <a:lnTo>
                  <a:pt x="0" y="189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rcRect/>
            <a:stretch>
              <a:fillRect t="-51172" b="-51172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05EAD85-929B-E827-4F60-7600D4C2F705}"/>
              </a:ext>
            </a:extLst>
          </p:cNvPr>
          <p:cNvSpPr/>
          <p:nvPr/>
        </p:nvSpPr>
        <p:spPr>
          <a:xfrm>
            <a:off x="1442442" y="7133320"/>
            <a:ext cx="9687353" cy="510788"/>
          </a:xfrm>
          <a:custGeom>
            <a:avLst/>
            <a:gdLst/>
            <a:ahLst/>
            <a:cxnLst/>
            <a:rect l="l" t="t" r="r" b="b"/>
            <a:pathLst>
              <a:path w="9687353" h="510788">
                <a:moveTo>
                  <a:pt x="0" y="0"/>
                </a:moveTo>
                <a:lnTo>
                  <a:pt x="9687353" y="0"/>
                </a:lnTo>
                <a:lnTo>
                  <a:pt x="9687353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1" r="4504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F2E04A8-45AB-2804-3B62-46C0B7BF3BB4}"/>
              </a:ext>
            </a:extLst>
          </p:cNvPr>
          <p:cNvSpPr/>
          <p:nvPr/>
        </p:nvSpPr>
        <p:spPr>
          <a:xfrm>
            <a:off x="1512000" y="7133320"/>
            <a:ext cx="9180000" cy="510788"/>
          </a:xfrm>
          <a:custGeom>
            <a:avLst/>
            <a:gdLst/>
            <a:ahLst/>
            <a:cxnLst/>
            <a:rect l="l" t="t" r="r" b="b"/>
            <a:pathLst>
              <a:path w="9180000" h="510788">
                <a:moveTo>
                  <a:pt x="0" y="0"/>
                </a:moveTo>
                <a:lnTo>
                  <a:pt x="9180000" y="0"/>
                </a:lnTo>
                <a:lnTo>
                  <a:pt x="9180000" y="510788"/>
                </a:lnTo>
                <a:lnTo>
                  <a:pt x="0" y="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8000"/>
            </a:blip>
            <a:stretch>
              <a:fillRect t="-499355" b="-42730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AE2DBC8-111F-A9F4-A07A-D1349BC73068}"/>
              </a:ext>
            </a:extLst>
          </p:cNvPr>
          <p:cNvSpPr txBox="1"/>
          <p:nvPr/>
        </p:nvSpPr>
        <p:spPr>
          <a:xfrm>
            <a:off x="10304479" y="7166613"/>
            <a:ext cx="200352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5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AFF21D74-0ACD-C895-DDFE-6564D32D0FAC}"/>
              </a:ext>
            </a:extLst>
          </p:cNvPr>
          <p:cNvSpPr txBox="1"/>
          <p:nvPr/>
        </p:nvSpPr>
        <p:spPr>
          <a:xfrm>
            <a:off x="4864" y="487391"/>
            <a:ext cx="1068713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OUR TEAM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B293560F-A8BD-577F-05BD-817BB97989FF}"/>
              </a:ext>
            </a:extLst>
          </p:cNvPr>
          <p:cNvSpPr/>
          <p:nvPr/>
        </p:nvSpPr>
        <p:spPr>
          <a:xfrm>
            <a:off x="0" y="7018329"/>
            <a:ext cx="2724194" cy="669945"/>
          </a:xfrm>
          <a:custGeom>
            <a:avLst/>
            <a:gdLst/>
            <a:ahLst/>
            <a:cxnLst/>
            <a:rect l="l" t="t" r="r" b="b"/>
            <a:pathLst>
              <a:path w="2724194" h="1471065">
                <a:moveTo>
                  <a:pt x="0" y="0"/>
                </a:moveTo>
                <a:lnTo>
                  <a:pt x="2724194" y="0"/>
                </a:lnTo>
                <a:lnTo>
                  <a:pt x="2724194" y="1471065"/>
                </a:lnTo>
                <a:lnTo>
                  <a:pt x="0" y="1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19580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CBE692D8-2DE8-6AD6-56FC-5EF2B7E1DA19}"/>
              </a:ext>
            </a:extLst>
          </p:cNvPr>
          <p:cNvGrpSpPr/>
          <p:nvPr/>
        </p:nvGrpSpPr>
        <p:grpSpPr>
          <a:xfrm>
            <a:off x="86777" y="7133320"/>
            <a:ext cx="2174631" cy="292884"/>
            <a:chOff x="0" y="0"/>
            <a:chExt cx="2899509" cy="390512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2FB0B0D1-F88A-75B1-6ECA-4363D4C26820}"/>
                </a:ext>
              </a:extLst>
            </p:cNvPr>
            <p:cNvGrpSpPr/>
            <p:nvPr/>
          </p:nvGrpSpPr>
          <p:grpSpPr>
            <a:xfrm>
              <a:off x="0" y="0"/>
              <a:ext cx="2899509" cy="390512"/>
              <a:chOff x="0" y="0"/>
              <a:chExt cx="12100065" cy="1629664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D0172CCC-0DAF-8B5D-3266-EB00F3807D7D}"/>
                  </a:ext>
                </a:extLst>
              </p:cNvPr>
              <p:cNvSpPr/>
              <p:nvPr/>
            </p:nvSpPr>
            <p:spPr>
              <a:xfrm>
                <a:off x="0" y="0"/>
                <a:ext cx="12100052" cy="1629664"/>
              </a:xfrm>
              <a:custGeom>
                <a:avLst/>
                <a:gdLst/>
                <a:ahLst/>
                <a:cxnLst/>
                <a:rect l="l" t="t" r="r" b="b"/>
                <a:pathLst>
                  <a:path w="12100052" h="1629664">
                    <a:moveTo>
                      <a:pt x="494284" y="35433"/>
                    </a:moveTo>
                    <a:cubicBezTo>
                      <a:pt x="464058" y="35433"/>
                      <a:pt x="431800" y="39370"/>
                      <a:pt x="398272" y="47117"/>
                    </a:cubicBezTo>
                    <a:cubicBezTo>
                      <a:pt x="364998" y="54864"/>
                      <a:pt x="329565" y="66548"/>
                      <a:pt x="292989" y="81788"/>
                    </a:cubicBezTo>
                    <a:cubicBezTo>
                      <a:pt x="256032" y="97155"/>
                      <a:pt x="226822" y="115951"/>
                      <a:pt x="205867" y="137541"/>
                    </a:cubicBezTo>
                    <a:cubicBezTo>
                      <a:pt x="184404" y="159766"/>
                      <a:pt x="171196" y="185420"/>
                      <a:pt x="165608" y="221488"/>
                    </a:cubicBezTo>
                    <a:lnTo>
                      <a:pt x="164973" y="235966"/>
                    </a:lnTo>
                    <a:cubicBezTo>
                      <a:pt x="164973" y="269113"/>
                      <a:pt x="178054" y="296037"/>
                      <a:pt x="203835" y="316357"/>
                    </a:cubicBezTo>
                    <a:lnTo>
                      <a:pt x="246126" y="337693"/>
                    </a:lnTo>
                    <a:lnTo>
                      <a:pt x="301498" y="344551"/>
                    </a:lnTo>
                    <a:cubicBezTo>
                      <a:pt x="348996" y="344551"/>
                      <a:pt x="394462" y="338963"/>
                      <a:pt x="436753" y="328041"/>
                    </a:cubicBezTo>
                    <a:cubicBezTo>
                      <a:pt x="479171" y="316992"/>
                      <a:pt x="519557" y="300355"/>
                      <a:pt x="556641" y="278257"/>
                    </a:cubicBezTo>
                    <a:cubicBezTo>
                      <a:pt x="605536" y="249174"/>
                      <a:pt x="634365" y="208915"/>
                      <a:pt x="643255" y="152273"/>
                    </a:cubicBezTo>
                    <a:lnTo>
                      <a:pt x="643763" y="139827"/>
                    </a:lnTo>
                    <a:cubicBezTo>
                      <a:pt x="643763" y="110617"/>
                      <a:pt x="632079" y="86360"/>
                      <a:pt x="609092" y="67818"/>
                    </a:cubicBezTo>
                    <a:cubicBezTo>
                      <a:pt x="595630" y="57023"/>
                      <a:pt x="578993" y="48768"/>
                      <a:pt x="559562" y="43434"/>
                    </a:cubicBezTo>
                    <a:lnTo>
                      <a:pt x="494284" y="35560"/>
                    </a:lnTo>
                    <a:close/>
                    <a:moveTo>
                      <a:pt x="9605010" y="523494"/>
                    </a:moveTo>
                    <a:lnTo>
                      <a:pt x="9607042" y="523494"/>
                    </a:lnTo>
                    <a:lnTo>
                      <a:pt x="9625330" y="537083"/>
                    </a:lnTo>
                    <a:cubicBezTo>
                      <a:pt x="9634347" y="546735"/>
                      <a:pt x="9641459" y="561467"/>
                      <a:pt x="9646539" y="580898"/>
                    </a:cubicBezTo>
                    <a:cubicBezTo>
                      <a:pt x="9656318" y="618490"/>
                      <a:pt x="9661652" y="668528"/>
                      <a:pt x="9662541" y="734441"/>
                    </a:cubicBezTo>
                    <a:lnTo>
                      <a:pt x="9662541" y="744474"/>
                    </a:lnTo>
                    <a:cubicBezTo>
                      <a:pt x="9662541" y="800100"/>
                      <a:pt x="9658603" y="853186"/>
                      <a:pt x="9650857" y="902462"/>
                    </a:cubicBezTo>
                    <a:cubicBezTo>
                      <a:pt x="9643491" y="949325"/>
                      <a:pt x="9632188" y="984631"/>
                      <a:pt x="9617075" y="1007491"/>
                    </a:cubicBezTo>
                    <a:cubicBezTo>
                      <a:pt x="9603232" y="1028446"/>
                      <a:pt x="9586595" y="1038606"/>
                      <a:pt x="9555480" y="1038606"/>
                    </a:cubicBezTo>
                    <a:lnTo>
                      <a:pt x="9539351" y="1027684"/>
                    </a:lnTo>
                    <a:cubicBezTo>
                      <a:pt x="9531223" y="1019556"/>
                      <a:pt x="9524746" y="1006602"/>
                      <a:pt x="9520047" y="989457"/>
                    </a:cubicBezTo>
                    <a:cubicBezTo>
                      <a:pt x="9504807" y="933069"/>
                      <a:pt x="9497187" y="871474"/>
                      <a:pt x="9497187" y="806577"/>
                    </a:cubicBezTo>
                    <a:cubicBezTo>
                      <a:pt x="9497187" y="758952"/>
                      <a:pt x="9501378" y="708279"/>
                      <a:pt x="9509506" y="656209"/>
                    </a:cubicBezTo>
                    <a:cubicBezTo>
                      <a:pt x="9516745" y="610362"/>
                      <a:pt x="9528048" y="575691"/>
                      <a:pt x="9543288" y="553466"/>
                    </a:cubicBezTo>
                    <a:cubicBezTo>
                      <a:pt x="9556750" y="533654"/>
                      <a:pt x="9573133" y="523621"/>
                      <a:pt x="9605137" y="523621"/>
                    </a:cubicBezTo>
                    <a:close/>
                    <a:moveTo>
                      <a:pt x="5026406" y="658241"/>
                    </a:moveTo>
                    <a:cubicBezTo>
                      <a:pt x="5049393" y="658241"/>
                      <a:pt x="5067173" y="667639"/>
                      <a:pt x="5080762" y="686689"/>
                    </a:cubicBezTo>
                    <a:cubicBezTo>
                      <a:pt x="5095748" y="708025"/>
                      <a:pt x="5103368" y="740537"/>
                      <a:pt x="5103368" y="783336"/>
                    </a:cubicBezTo>
                    <a:cubicBezTo>
                      <a:pt x="5103368" y="807593"/>
                      <a:pt x="5100955" y="835406"/>
                      <a:pt x="5096129" y="866140"/>
                    </a:cubicBezTo>
                    <a:cubicBezTo>
                      <a:pt x="5085715" y="932815"/>
                      <a:pt x="5068824" y="983107"/>
                      <a:pt x="5045964" y="1015873"/>
                    </a:cubicBezTo>
                    <a:cubicBezTo>
                      <a:pt x="5024120" y="1047115"/>
                      <a:pt x="4997323" y="1062228"/>
                      <a:pt x="4964049" y="1062228"/>
                    </a:cubicBezTo>
                    <a:cubicBezTo>
                      <a:pt x="4942967" y="1062228"/>
                      <a:pt x="4926965" y="1057529"/>
                      <a:pt x="4908931" y="1041146"/>
                    </a:cubicBezTo>
                    <a:lnTo>
                      <a:pt x="4905121" y="1021969"/>
                    </a:lnTo>
                    <a:cubicBezTo>
                      <a:pt x="4905121" y="1019302"/>
                      <a:pt x="4905375" y="1016508"/>
                      <a:pt x="4907280" y="1004316"/>
                    </a:cubicBezTo>
                    <a:lnTo>
                      <a:pt x="4962652" y="734060"/>
                    </a:lnTo>
                    <a:cubicBezTo>
                      <a:pt x="4968240" y="707771"/>
                      <a:pt x="4976749" y="688086"/>
                      <a:pt x="4987925" y="675513"/>
                    </a:cubicBezTo>
                    <a:cubicBezTo>
                      <a:pt x="4998212" y="663956"/>
                      <a:pt x="5010785" y="658241"/>
                      <a:pt x="5026533" y="658241"/>
                    </a:cubicBezTo>
                    <a:close/>
                    <a:moveTo>
                      <a:pt x="2339594" y="604647"/>
                    </a:moveTo>
                    <a:cubicBezTo>
                      <a:pt x="2352167" y="605282"/>
                      <a:pt x="2362454" y="609600"/>
                      <a:pt x="2370963" y="617982"/>
                    </a:cubicBezTo>
                    <a:cubicBezTo>
                      <a:pt x="2380107" y="626999"/>
                      <a:pt x="2387346" y="640969"/>
                      <a:pt x="2392426" y="659257"/>
                    </a:cubicBezTo>
                    <a:cubicBezTo>
                      <a:pt x="2402967" y="698754"/>
                      <a:pt x="2409317" y="751078"/>
                      <a:pt x="2411222" y="814705"/>
                    </a:cubicBezTo>
                    <a:lnTo>
                      <a:pt x="2411857" y="851916"/>
                    </a:lnTo>
                    <a:cubicBezTo>
                      <a:pt x="2411857" y="900938"/>
                      <a:pt x="2408682" y="946150"/>
                      <a:pt x="2402332" y="986155"/>
                    </a:cubicBezTo>
                    <a:cubicBezTo>
                      <a:pt x="2397379" y="1017905"/>
                      <a:pt x="2388108" y="1041908"/>
                      <a:pt x="2375027" y="1057148"/>
                    </a:cubicBezTo>
                    <a:cubicBezTo>
                      <a:pt x="2362581" y="1071626"/>
                      <a:pt x="2346706" y="1078611"/>
                      <a:pt x="2326259" y="1078611"/>
                    </a:cubicBezTo>
                    <a:cubicBezTo>
                      <a:pt x="2310765" y="1078611"/>
                      <a:pt x="2298700" y="1073785"/>
                      <a:pt x="2289302" y="1063879"/>
                    </a:cubicBezTo>
                    <a:cubicBezTo>
                      <a:pt x="2279269" y="1053211"/>
                      <a:pt x="2272284" y="1036574"/>
                      <a:pt x="2268220" y="1014095"/>
                    </a:cubicBezTo>
                    <a:cubicBezTo>
                      <a:pt x="2259203" y="966470"/>
                      <a:pt x="2253615" y="910971"/>
                      <a:pt x="2251329" y="848995"/>
                    </a:cubicBezTo>
                    <a:lnTo>
                      <a:pt x="2250313" y="798703"/>
                    </a:lnTo>
                    <a:cubicBezTo>
                      <a:pt x="2250313" y="760095"/>
                      <a:pt x="2252345" y="727837"/>
                      <a:pt x="2256282" y="702564"/>
                    </a:cubicBezTo>
                    <a:cubicBezTo>
                      <a:pt x="2260981" y="672338"/>
                      <a:pt x="2271395" y="647954"/>
                      <a:pt x="2287143" y="630047"/>
                    </a:cubicBezTo>
                    <a:cubicBezTo>
                      <a:pt x="2302256" y="612902"/>
                      <a:pt x="2319401" y="604647"/>
                      <a:pt x="2339594" y="604647"/>
                    </a:cubicBezTo>
                    <a:close/>
                    <a:moveTo>
                      <a:pt x="556387" y="377444"/>
                    </a:moveTo>
                    <a:cubicBezTo>
                      <a:pt x="517779" y="377444"/>
                      <a:pt x="461391" y="386715"/>
                      <a:pt x="388874" y="405130"/>
                    </a:cubicBezTo>
                    <a:cubicBezTo>
                      <a:pt x="316865" y="423418"/>
                      <a:pt x="247396" y="445897"/>
                      <a:pt x="182626" y="472059"/>
                    </a:cubicBezTo>
                    <a:cubicBezTo>
                      <a:pt x="131953" y="492506"/>
                      <a:pt x="102870" y="524383"/>
                      <a:pt x="95377" y="572135"/>
                    </a:cubicBezTo>
                    <a:lnTo>
                      <a:pt x="94996" y="582041"/>
                    </a:lnTo>
                    <a:cubicBezTo>
                      <a:pt x="94996" y="597281"/>
                      <a:pt x="99060" y="610997"/>
                      <a:pt x="107061" y="623062"/>
                    </a:cubicBezTo>
                    <a:cubicBezTo>
                      <a:pt x="114808" y="634619"/>
                      <a:pt x="126365" y="644525"/>
                      <a:pt x="141351" y="652526"/>
                    </a:cubicBezTo>
                    <a:cubicBezTo>
                      <a:pt x="151638" y="657987"/>
                      <a:pt x="159258" y="664591"/>
                      <a:pt x="168910" y="679323"/>
                    </a:cubicBezTo>
                    <a:lnTo>
                      <a:pt x="171196" y="698627"/>
                    </a:lnTo>
                    <a:cubicBezTo>
                      <a:pt x="170815" y="707263"/>
                      <a:pt x="167640" y="739267"/>
                      <a:pt x="161417" y="793623"/>
                    </a:cubicBezTo>
                    <a:cubicBezTo>
                      <a:pt x="155194" y="847979"/>
                      <a:pt x="150622" y="885571"/>
                      <a:pt x="147574" y="905383"/>
                    </a:cubicBezTo>
                    <a:cubicBezTo>
                      <a:pt x="137922" y="966851"/>
                      <a:pt x="127127" y="1013460"/>
                      <a:pt x="115570" y="1043940"/>
                    </a:cubicBezTo>
                    <a:cubicBezTo>
                      <a:pt x="104521" y="1073150"/>
                      <a:pt x="90297" y="1094232"/>
                      <a:pt x="73406" y="1106678"/>
                    </a:cubicBezTo>
                    <a:cubicBezTo>
                      <a:pt x="44831" y="1127506"/>
                      <a:pt x="27051" y="1142492"/>
                      <a:pt x="18923" y="1152525"/>
                    </a:cubicBezTo>
                    <a:cubicBezTo>
                      <a:pt x="10160" y="1163320"/>
                      <a:pt x="4318" y="1178052"/>
                      <a:pt x="635" y="1201928"/>
                    </a:cubicBezTo>
                    <a:lnTo>
                      <a:pt x="0" y="1212215"/>
                    </a:lnTo>
                    <a:cubicBezTo>
                      <a:pt x="0" y="1228217"/>
                      <a:pt x="4064" y="1243076"/>
                      <a:pt x="12192" y="1256284"/>
                    </a:cubicBezTo>
                    <a:cubicBezTo>
                      <a:pt x="22860" y="1273937"/>
                      <a:pt x="38735" y="1286383"/>
                      <a:pt x="59563" y="1293368"/>
                    </a:cubicBezTo>
                    <a:cubicBezTo>
                      <a:pt x="86741" y="1302004"/>
                      <a:pt x="119507" y="1308608"/>
                      <a:pt x="157099" y="1312926"/>
                    </a:cubicBezTo>
                    <a:cubicBezTo>
                      <a:pt x="193167" y="1317117"/>
                      <a:pt x="239268" y="1319276"/>
                      <a:pt x="285242" y="1319403"/>
                    </a:cubicBezTo>
                    <a:cubicBezTo>
                      <a:pt x="329692" y="1319403"/>
                      <a:pt x="369697" y="1316863"/>
                      <a:pt x="403987" y="1311910"/>
                    </a:cubicBezTo>
                    <a:cubicBezTo>
                      <a:pt x="438658" y="1306957"/>
                      <a:pt x="468630" y="1299210"/>
                      <a:pt x="493141" y="1289177"/>
                    </a:cubicBezTo>
                    <a:cubicBezTo>
                      <a:pt x="544322" y="1267968"/>
                      <a:pt x="573659" y="1235202"/>
                      <a:pt x="580517" y="1191768"/>
                    </a:cubicBezTo>
                    <a:cubicBezTo>
                      <a:pt x="581406" y="1186053"/>
                      <a:pt x="581914" y="1180465"/>
                      <a:pt x="581914" y="1165479"/>
                    </a:cubicBezTo>
                    <a:lnTo>
                      <a:pt x="576834" y="1148969"/>
                    </a:lnTo>
                    <a:cubicBezTo>
                      <a:pt x="571881" y="1137920"/>
                      <a:pt x="561721" y="1125474"/>
                      <a:pt x="545719" y="1110869"/>
                    </a:cubicBezTo>
                    <a:cubicBezTo>
                      <a:pt x="529844" y="1096391"/>
                      <a:pt x="520192" y="1080516"/>
                      <a:pt x="515747" y="1057783"/>
                    </a:cubicBezTo>
                    <a:lnTo>
                      <a:pt x="515112" y="1040892"/>
                    </a:lnTo>
                    <a:cubicBezTo>
                      <a:pt x="515112" y="1024001"/>
                      <a:pt x="517144" y="1002284"/>
                      <a:pt x="521208" y="976249"/>
                    </a:cubicBezTo>
                    <a:lnTo>
                      <a:pt x="605282" y="440944"/>
                    </a:lnTo>
                    <a:lnTo>
                      <a:pt x="605790" y="428752"/>
                    </a:lnTo>
                    <a:cubicBezTo>
                      <a:pt x="605790" y="412496"/>
                      <a:pt x="601599" y="399796"/>
                      <a:pt x="593090" y="390906"/>
                    </a:cubicBezTo>
                    <a:cubicBezTo>
                      <a:pt x="584581" y="381889"/>
                      <a:pt x="572262" y="377317"/>
                      <a:pt x="556387" y="377317"/>
                    </a:cubicBezTo>
                    <a:close/>
                    <a:moveTo>
                      <a:pt x="7593584" y="376428"/>
                    </a:moveTo>
                    <a:cubicBezTo>
                      <a:pt x="7533640" y="376428"/>
                      <a:pt x="7490968" y="382143"/>
                      <a:pt x="7463282" y="393700"/>
                    </a:cubicBezTo>
                    <a:cubicBezTo>
                      <a:pt x="7447153" y="400431"/>
                      <a:pt x="7432802" y="411099"/>
                      <a:pt x="7420737" y="425196"/>
                    </a:cubicBezTo>
                    <a:cubicBezTo>
                      <a:pt x="7408418" y="439674"/>
                      <a:pt x="7400925" y="454787"/>
                      <a:pt x="7398131" y="472567"/>
                    </a:cubicBezTo>
                    <a:lnTo>
                      <a:pt x="7398003" y="477393"/>
                    </a:lnTo>
                    <a:cubicBezTo>
                      <a:pt x="7398003" y="488315"/>
                      <a:pt x="7401433" y="501396"/>
                      <a:pt x="7408545" y="517271"/>
                    </a:cubicBezTo>
                    <a:cubicBezTo>
                      <a:pt x="7416927" y="535813"/>
                      <a:pt x="7418705" y="546100"/>
                      <a:pt x="7418578" y="553974"/>
                    </a:cubicBezTo>
                    <a:cubicBezTo>
                      <a:pt x="7417562" y="560197"/>
                      <a:pt x="7411720" y="575437"/>
                      <a:pt x="7383526" y="608457"/>
                    </a:cubicBezTo>
                    <a:cubicBezTo>
                      <a:pt x="7372858" y="620903"/>
                      <a:pt x="7363587" y="630428"/>
                      <a:pt x="7348601" y="643128"/>
                    </a:cubicBezTo>
                    <a:lnTo>
                      <a:pt x="7343775" y="644652"/>
                    </a:lnTo>
                    <a:cubicBezTo>
                      <a:pt x="7342378" y="644017"/>
                      <a:pt x="7335139" y="639826"/>
                      <a:pt x="7321550" y="614680"/>
                    </a:cubicBezTo>
                    <a:cubicBezTo>
                      <a:pt x="7308596" y="590804"/>
                      <a:pt x="7305802" y="577469"/>
                      <a:pt x="7305802" y="569087"/>
                    </a:cubicBezTo>
                    <a:lnTo>
                      <a:pt x="7306056" y="566801"/>
                    </a:lnTo>
                    <a:lnTo>
                      <a:pt x="7306818" y="561975"/>
                    </a:lnTo>
                    <a:lnTo>
                      <a:pt x="7311771" y="552958"/>
                    </a:lnTo>
                    <a:cubicBezTo>
                      <a:pt x="7335901" y="519557"/>
                      <a:pt x="7348855" y="495554"/>
                      <a:pt x="7352030" y="474726"/>
                    </a:cubicBezTo>
                    <a:lnTo>
                      <a:pt x="7352411" y="465328"/>
                    </a:lnTo>
                    <a:cubicBezTo>
                      <a:pt x="7352411" y="447421"/>
                      <a:pt x="7346569" y="432054"/>
                      <a:pt x="7334885" y="419735"/>
                    </a:cubicBezTo>
                    <a:cubicBezTo>
                      <a:pt x="7323963" y="408051"/>
                      <a:pt x="7307707" y="399161"/>
                      <a:pt x="7286498" y="393192"/>
                    </a:cubicBezTo>
                    <a:cubicBezTo>
                      <a:pt x="7246747" y="382651"/>
                      <a:pt x="7184136" y="377317"/>
                      <a:pt x="7100443" y="377317"/>
                    </a:cubicBezTo>
                    <a:cubicBezTo>
                      <a:pt x="7043039" y="377317"/>
                      <a:pt x="6992112" y="379603"/>
                      <a:pt x="6948805" y="384048"/>
                    </a:cubicBezTo>
                    <a:cubicBezTo>
                      <a:pt x="6905244" y="388620"/>
                      <a:pt x="6868160" y="395478"/>
                      <a:pt x="6838696" y="404622"/>
                    </a:cubicBezTo>
                    <a:cubicBezTo>
                      <a:pt x="6808470" y="414020"/>
                      <a:pt x="6784467" y="426339"/>
                      <a:pt x="6767322" y="441071"/>
                    </a:cubicBezTo>
                    <a:cubicBezTo>
                      <a:pt x="6749288" y="456692"/>
                      <a:pt x="6738493" y="475361"/>
                      <a:pt x="6734302" y="501650"/>
                    </a:cubicBezTo>
                    <a:lnTo>
                      <a:pt x="6733921" y="511048"/>
                    </a:lnTo>
                    <a:cubicBezTo>
                      <a:pt x="6733921" y="528574"/>
                      <a:pt x="6739636" y="543433"/>
                      <a:pt x="6750812" y="555244"/>
                    </a:cubicBezTo>
                    <a:cubicBezTo>
                      <a:pt x="6761480" y="566420"/>
                      <a:pt x="6777101" y="574548"/>
                      <a:pt x="6797294" y="579628"/>
                    </a:cubicBezTo>
                    <a:cubicBezTo>
                      <a:pt x="6819392" y="585089"/>
                      <a:pt x="6837045" y="594360"/>
                      <a:pt x="6849872" y="607314"/>
                    </a:cubicBezTo>
                    <a:cubicBezTo>
                      <a:pt x="6863461" y="621030"/>
                      <a:pt x="6881749" y="648589"/>
                      <a:pt x="6904228" y="689229"/>
                    </a:cubicBezTo>
                    <a:cubicBezTo>
                      <a:pt x="6904228" y="689229"/>
                      <a:pt x="6957695" y="785368"/>
                      <a:pt x="6962267" y="794131"/>
                    </a:cubicBezTo>
                    <a:lnTo>
                      <a:pt x="6963156" y="800608"/>
                    </a:lnTo>
                    <a:lnTo>
                      <a:pt x="6954520" y="814578"/>
                    </a:lnTo>
                    <a:cubicBezTo>
                      <a:pt x="6954520" y="814578"/>
                      <a:pt x="6954520" y="814578"/>
                      <a:pt x="6954393" y="814705"/>
                    </a:cubicBezTo>
                    <a:lnTo>
                      <a:pt x="6879209" y="922782"/>
                    </a:lnTo>
                    <a:cubicBezTo>
                      <a:pt x="6797675" y="1035939"/>
                      <a:pt x="6748907" y="1101725"/>
                      <a:pt x="6734175" y="1118235"/>
                    </a:cubicBezTo>
                    <a:cubicBezTo>
                      <a:pt x="6720840" y="1133348"/>
                      <a:pt x="6703568" y="1142746"/>
                      <a:pt x="6681470" y="1147191"/>
                    </a:cubicBezTo>
                    <a:cubicBezTo>
                      <a:pt x="6655689" y="1152525"/>
                      <a:pt x="6637528" y="1160145"/>
                      <a:pt x="6625971" y="1170559"/>
                    </a:cubicBezTo>
                    <a:cubicBezTo>
                      <a:pt x="6614160" y="1181227"/>
                      <a:pt x="6606413" y="1197864"/>
                      <a:pt x="6602095" y="1225550"/>
                    </a:cubicBezTo>
                    <a:lnTo>
                      <a:pt x="6601714" y="1236091"/>
                    </a:lnTo>
                    <a:cubicBezTo>
                      <a:pt x="6601714" y="1249807"/>
                      <a:pt x="6604889" y="1261999"/>
                      <a:pt x="6611112" y="1272413"/>
                    </a:cubicBezTo>
                    <a:lnTo>
                      <a:pt x="6638671" y="1298067"/>
                    </a:lnTo>
                    <a:cubicBezTo>
                      <a:pt x="6665087" y="1312545"/>
                      <a:pt x="6708648" y="1319530"/>
                      <a:pt x="6771767" y="1319530"/>
                    </a:cubicBezTo>
                    <a:cubicBezTo>
                      <a:pt x="6799961" y="1319530"/>
                      <a:pt x="6825234" y="1317879"/>
                      <a:pt x="6846951" y="1314450"/>
                    </a:cubicBezTo>
                    <a:lnTo>
                      <a:pt x="6904228" y="1298702"/>
                    </a:lnTo>
                    <a:cubicBezTo>
                      <a:pt x="6937883" y="1283843"/>
                      <a:pt x="6957314" y="1260729"/>
                      <a:pt x="6962902" y="1225169"/>
                    </a:cubicBezTo>
                    <a:lnTo>
                      <a:pt x="6963283" y="1215390"/>
                    </a:lnTo>
                    <a:cubicBezTo>
                      <a:pt x="6963283" y="1200023"/>
                      <a:pt x="6959219" y="1185799"/>
                      <a:pt x="6951218" y="1172845"/>
                    </a:cubicBezTo>
                    <a:cubicBezTo>
                      <a:pt x="6941693" y="1156462"/>
                      <a:pt x="6939788" y="1146810"/>
                      <a:pt x="6939915" y="1139190"/>
                    </a:cubicBezTo>
                    <a:cubicBezTo>
                      <a:pt x="6942074" y="1125601"/>
                      <a:pt x="6952615" y="1098677"/>
                      <a:pt x="6990969" y="1047242"/>
                    </a:cubicBezTo>
                    <a:cubicBezTo>
                      <a:pt x="7006590" y="1026414"/>
                      <a:pt x="7019925" y="1010412"/>
                      <a:pt x="7044182" y="987044"/>
                    </a:cubicBezTo>
                    <a:lnTo>
                      <a:pt x="7049516" y="986663"/>
                    </a:lnTo>
                    <a:lnTo>
                      <a:pt x="7049643" y="986663"/>
                    </a:lnTo>
                    <a:lnTo>
                      <a:pt x="7060184" y="995172"/>
                    </a:lnTo>
                    <a:cubicBezTo>
                      <a:pt x="7066661" y="1002919"/>
                      <a:pt x="7073900" y="1014984"/>
                      <a:pt x="7081647" y="1031113"/>
                    </a:cubicBezTo>
                    <a:cubicBezTo>
                      <a:pt x="7094855" y="1058672"/>
                      <a:pt x="7101459" y="1081151"/>
                      <a:pt x="7101459" y="1100963"/>
                    </a:cubicBezTo>
                    <a:lnTo>
                      <a:pt x="7100824" y="1106297"/>
                    </a:lnTo>
                    <a:cubicBezTo>
                      <a:pt x="7098538" y="1121156"/>
                      <a:pt x="7091172" y="1130935"/>
                      <a:pt x="7077837" y="1137158"/>
                    </a:cubicBezTo>
                    <a:cubicBezTo>
                      <a:pt x="7043801" y="1153414"/>
                      <a:pt x="7024243" y="1176782"/>
                      <a:pt x="7018655" y="1212469"/>
                    </a:cubicBezTo>
                    <a:lnTo>
                      <a:pt x="7018147" y="1223899"/>
                    </a:lnTo>
                    <a:cubicBezTo>
                      <a:pt x="7018147" y="1244092"/>
                      <a:pt x="7024243" y="1261237"/>
                      <a:pt x="7036435" y="1274953"/>
                    </a:cubicBezTo>
                    <a:cubicBezTo>
                      <a:pt x="7048119" y="1288161"/>
                      <a:pt x="7065391" y="1298067"/>
                      <a:pt x="7087997" y="1304544"/>
                    </a:cubicBezTo>
                    <a:cubicBezTo>
                      <a:pt x="7131812" y="1316609"/>
                      <a:pt x="7217918" y="1319403"/>
                      <a:pt x="7282434" y="1319530"/>
                    </a:cubicBezTo>
                    <a:cubicBezTo>
                      <a:pt x="7342759" y="1319530"/>
                      <a:pt x="7394702" y="1317625"/>
                      <a:pt x="7436866" y="1313688"/>
                    </a:cubicBezTo>
                    <a:cubicBezTo>
                      <a:pt x="7479538" y="1309751"/>
                      <a:pt x="7513701" y="1303782"/>
                      <a:pt x="7538339" y="1295781"/>
                    </a:cubicBezTo>
                    <a:cubicBezTo>
                      <a:pt x="7563993" y="1287399"/>
                      <a:pt x="7584694" y="1275334"/>
                      <a:pt x="7599553" y="1259713"/>
                    </a:cubicBezTo>
                    <a:cubicBezTo>
                      <a:pt x="7614793" y="1243838"/>
                      <a:pt x="7624318" y="1224026"/>
                      <a:pt x="7628763" y="1195578"/>
                    </a:cubicBezTo>
                    <a:lnTo>
                      <a:pt x="7629144" y="1185291"/>
                    </a:lnTo>
                    <a:cubicBezTo>
                      <a:pt x="7629144" y="1172083"/>
                      <a:pt x="7626096" y="1160399"/>
                      <a:pt x="7620253" y="1150620"/>
                    </a:cubicBezTo>
                    <a:lnTo>
                      <a:pt x="7594092" y="1126617"/>
                    </a:lnTo>
                    <a:cubicBezTo>
                      <a:pt x="7571359" y="1114171"/>
                      <a:pt x="7555357" y="1102106"/>
                      <a:pt x="7546467" y="1090803"/>
                    </a:cubicBezTo>
                    <a:cubicBezTo>
                      <a:pt x="7526528" y="1065022"/>
                      <a:pt x="7497445" y="1008126"/>
                      <a:pt x="7460107" y="921512"/>
                    </a:cubicBezTo>
                    <a:cubicBezTo>
                      <a:pt x="7460107" y="921512"/>
                      <a:pt x="7424928" y="839724"/>
                      <a:pt x="7421372" y="830834"/>
                    </a:cubicBezTo>
                    <a:lnTo>
                      <a:pt x="7420610" y="823341"/>
                    </a:lnTo>
                    <a:lnTo>
                      <a:pt x="7430262" y="810006"/>
                    </a:lnTo>
                    <a:cubicBezTo>
                      <a:pt x="7430262" y="810006"/>
                      <a:pt x="7500239" y="716407"/>
                      <a:pt x="7500747" y="715772"/>
                    </a:cubicBezTo>
                    <a:cubicBezTo>
                      <a:pt x="7563739" y="638683"/>
                      <a:pt x="7600823" y="594106"/>
                      <a:pt x="7610983" y="583184"/>
                    </a:cubicBezTo>
                    <a:lnTo>
                      <a:pt x="7650226" y="555371"/>
                    </a:lnTo>
                    <a:cubicBezTo>
                      <a:pt x="7684897" y="538353"/>
                      <a:pt x="7706487" y="525907"/>
                      <a:pt x="7716139" y="517144"/>
                    </a:cubicBezTo>
                    <a:cubicBezTo>
                      <a:pt x="7727061" y="507365"/>
                      <a:pt x="7734046" y="493014"/>
                      <a:pt x="7737728" y="469265"/>
                    </a:cubicBezTo>
                    <a:lnTo>
                      <a:pt x="7738110" y="459359"/>
                    </a:lnTo>
                    <a:cubicBezTo>
                      <a:pt x="7738110" y="445897"/>
                      <a:pt x="7734935" y="433578"/>
                      <a:pt x="7728712" y="422656"/>
                    </a:cubicBezTo>
                    <a:lnTo>
                      <a:pt x="7701280" y="394843"/>
                    </a:lnTo>
                    <a:cubicBezTo>
                      <a:pt x="7681468" y="382651"/>
                      <a:pt x="7646035" y="376682"/>
                      <a:pt x="7593076" y="376682"/>
                    </a:cubicBezTo>
                    <a:close/>
                    <a:moveTo>
                      <a:pt x="3325495" y="377571"/>
                    </a:moveTo>
                    <a:cubicBezTo>
                      <a:pt x="3290570" y="377952"/>
                      <a:pt x="3245485" y="385191"/>
                      <a:pt x="3191383" y="399288"/>
                    </a:cubicBezTo>
                    <a:cubicBezTo>
                      <a:pt x="3137916" y="413258"/>
                      <a:pt x="3073908" y="434340"/>
                      <a:pt x="3001137" y="462026"/>
                    </a:cubicBezTo>
                    <a:cubicBezTo>
                      <a:pt x="2969514" y="474345"/>
                      <a:pt x="2944622" y="489331"/>
                      <a:pt x="2926842" y="506476"/>
                    </a:cubicBezTo>
                    <a:cubicBezTo>
                      <a:pt x="2908300" y="524383"/>
                      <a:pt x="2896997" y="545084"/>
                      <a:pt x="2893441" y="567944"/>
                    </a:cubicBezTo>
                    <a:cubicBezTo>
                      <a:pt x="2892552" y="573278"/>
                      <a:pt x="2892171" y="578104"/>
                      <a:pt x="2892171" y="591312"/>
                    </a:cubicBezTo>
                    <a:lnTo>
                      <a:pt x="2896616" y="605028"/>
                    </a:lnTo>
                    <a:cubicBezTo>
                      <a:pt x="2900807" y="613791"/>
                      <a:pt x="2909824" y="624967"/>
                      <a:pt x="2925318" y="640461"/>
                    </a:cubicBezTo>
                    <a:cubicBezTo>
                      <a:pt x="2937764" y="652399"/>
                      <a:pt x="2944368" y="667766"/>
                      <a:pt x="2945892" y="690626"/>
                    </a:cubicBezTo>
                    <a:lnTo>
                      <a:pt x="2946019" y="697738"/>
                    </a:lnTo>
                    <a:cubicBezTo>
                      <a:pt x="2946019" y="720852"/>
                      <a:pt x="2942209" y="756920"/>
                      <a:pt x="2934589" y="805307"/>
                    </a:cubicBezTo>
                    <a:cubicBezTo>
                      <a:pt x="2922016" y="885317"/>
                      <a:pt x="2906776" y="963676"/>
                      <a:pt x="2889250" y="1038098"/>
                    </a:cubicBezTo>
                    <a:cubicBezTo>
                      <a:pt x="2884170" y="1058672"/>
                      <a:pt x="2877058" y="1077341"/>
                      <a:pt x="2867914" y="1093343"/>
                    </a:cubicBezTo>
                    <a:lnTo>
                      <a:pt x="2834894" y="1134364"/>
                    </a:lnTo>
                    <a:cubicBezTo>
                      <a:pt x="2812796" y="1153287"/>
                      <a:pt x="2798699" y="1167003"/>
                      <a:pt x="2791587" y="1176274"/>
                    </a:cubicBezTo>
                    <a:cubicBezTo>
                      <a:pt x="2783967" y="1186307"/>
                      <a:pt x="2778887" y="1198626"/>
                      <a:pt x="2775966" y="1217168"/>
                    </a:cubicBezTo>
                    <a:lnTo>
                      <a:pt x="2775585" y="1225931"/>
                    </a:lnTo>
                    <a:cubicBezTo>
                      <a:pt x="2775585" y="1241933"/>
                      <a:pt x="2780538" y="1256157"/>
                      <a:pt x="2790317" y="1268222"/>
                    </a:cubicBezTo>
                    <a:cubicBezTo>
                      <a:pt x="2799588" y="1279652"/>
                      <a:pt x="2813431" y="1289177"/>
                      <a:pt x="2831338" y="1296416"/>
                    </a:cubicBezTo>
                    <a:cubicBezTo>
                      <a:pt x="2850515" y="1304290"/>
                      <a:pt x="2875788" y="1310132"/>
                      <a:pt x="2906649" y="1313942"/>
                    </a:cubicBezTo>
                    <a:cubicBezTo>
                      <a:pt x="2935986" y="1317625"/>
                      <a:pt x="2975102" y="1319530"/>
                      <a:pt x="3015361" y="1319530"/>
                    </a:cubicBezTo>
                    <a:cubicBezTo>
                      <a:pt x="3080385" y="1319530"/>
                      <a:pt x="3142234" y="1311148"/>
                      <a:pt x="3199130" y="1294511"/>
                    </a:cubicBezTo>
                    <a:cubicBezTo>
                      <a:pt x="3226562" y="1286383"/>
                      <a:pt x="3248533" y="1274699"/>
                      <a:pt x="3264281" y="1259840"/>
                    </a:cubicBezTo>
                    <a:cubicBezTo>
                      <a:pt x="3280664" y="1244346"/>
                      <a:pt x="3290697" y="1225169"/>
                      <a:pt x="3294888" y="1198626"/>
                    </a:cubicBezTo>
                    <a:lnTo>
                      <a:pt x="3295269" y="1189228"/>
                    </a:lnTo>
                    <a:cubicBezTo>
                      <a:pt x="3295269" y="1173353"/>
                      <a:pt x="3291713" y="1155192"/>
                      <a:pt x="3284347" y="1133602"/>
                    </a:cubicBezTo>
                    <a:cubicBezTo>
                      <a:pt x="3278251" y="1114806"/>
                      <a:pt x="3275076" y="1096391"/>
                      <a:pt x="3275076" y="1076960"/>
                    </a:cubicBezTo>
                    <a:lnTo>
                      <a:pt x="3275203" y="1073277"/>
                    </a:lnTo>
                    <a:cubicBezTo>
                      <a:pt x="3275965" y="1053211"/>
                      <a:pt x="3281553" y="1009650"/>
                      <a:pt x="3291967" y="943737"/>
                    </a:cubicBezTo>
                    <a:cubicBezTo>
                      <a:pt x="3305810" y="855599"/>
                      <a:pt x="3319780" y="786892"/>
                      <a:pt x="3333623" y="739902"/>
                    </a:cubicBezTo>
                    <a:cubicBezTo>
                      <a:pt x="3340735" y="716661"/>
                      <a:pt x="3350514" y="699262"/>
                      <a:pt x="3362833" y="688086"/>
                    </a:cubicBezTo>
                    <a:cubicBezTo>
                      <a:pt x="3374644" y="677418"/>
                      <a:pt x="3388741" y="672211"/>
                      <a:pt x="3406013" y="672211"/>
                    </a:cubicBezTo>
                    <a:cubicBezTo>
                      <a:pt x="3421888" y="672211"/>
                      <a:pt x="3432937" y="678180"/>
                      <a:pt x="3440684" y="691007"/>
                    </a:cubicBezTo>
                    <a:cubicBezTo>
                      <a:pt x="3449447" y="705358"/>
                      <a:pt x="3453892" y="728091"/>
                      <a:pt x="3453892" y="758444"/>
                    </a:cubicBezTo>
                    <a:cubicBezTo>
                      <a:pt x="3453892" y="780288"/>
                      <a:pt x="3451479" y="806577"/>
                      <a:pt x="3446780" y="836422"/>
                    </a:cubicBezTo>
                    <a:lnTo>
                      <a:pt x="3409569" y="1037717"/>
                    </a:lnTo>
                    <a:cubicBezTo>
                      <a:pt x="3403473" y="1066292"/>
                      <a:pt x="3398012" y="1086104"/>
                      <a:pt x="3393186" y="1096391"/>
                    </a:cubicBezTo>
                    <a:cubicBezTo>
                      <a:pt x="3388614" y="1106043"/>
                      <a:pt x="3379978" y="1116965"/>
                      <a:pt x="3367278" y="1128522"/>
                    </a:cubicBezTo>
                    <a:cubicBezTo>
                      <a:pt x="3334258" y="1158621"/>
                      <a:pt x="3326257" y="1167765"/>
                      <a:pt x="3323082" y="1172083"/>
                    </a:cubicBezTo>
                    <a:cubicBezTo>
                      <a:pt x="3317367" y="1179830"/>
                      <a:pt x="3313303" y="1192022"/>
                      <a:pt x="3309620" y="1215644"/>
                    </a:cubicBezTo>
                    <a:lnTo>
                      <a:pt x="3309112" y="1227582"/>
                    </a:lnTo>
                    <a:cubicBezTo>
                      <a:pt x="3309112" y="1242314"/>
                      <a:pt x="3312414" y="1255395"/>
                      <a:pt x="3318891" y="1266317"/>
                    </a:cubicBezTo>
                    <a:lnTo>
                      <a:pt x="3347974" y="1292860"/>
                    </a:lnTo>
                    <a:cubicBezTo>
                      <a:pt x="3381502" y="1310386"/>
                      <a:pt x="3450717" y="1319403"/>
                      <a:pt x="3553714" y="1319657"/>
                    </a:cubicBezTo>
                    <a:cubicBezTo>
                      <a:pt x="3596005" y="1319657"/>
                      <a:pt x="3633978" y="1317371"/>
                      <a:pt x="3666617" y="1312799"/>
                    </a:cubicBezTo>
                    <a:cubicBezTo>
                      <a:pt x="3699637" y="1308227"/>
                      <a:pt x="3728085" y="1301115"/>
                      <a:pt x="3751326" y="1291717"/>
                    </a:cubicBezTo>
                    <a:cubicBezTo>
                      <a:pt x="3800221" y="1272032"/>
                      <a:pt x="3828161" y="1241552"/>
                      <a:pt x="3834511" y="1201166"/>
                    </a:cubicBezTo>
                    <a:cubicBezTo>
                      <a:pt x="3835400" y="1195578"/>
                      <a:pt x="3835781" y="1190244"/>
                      <a:pt x="3835781" y="1175766"/>
                    </a:cubicBezTo>
                    <a:lnTo>
                      <a:pt x="3830955" y="1159764"/>
                    </a:lnTo>
                    <a:cubicBezTo>
                      <a:pt x="3814572" y="1122553"/>
                      <a:pt x="3805936" y="1093597"/>
                      <a:pt x="3805428" y="1073404"/>
                    </a:cubicBezTo>
                    <a:lnTo>
                      <a:pt x="3805428" y="1070864"/>
                    </a:lnTo>
                    <a:cubicBezTo>
                      <a:pt x="3805428" y="1047369"/>
                      <a:pt x="3812413" y="986536"/>
                      <a:pt x="3826002" y="890143"/>
                    </a:cubicBezTo>
                    <a:cubicBezTo>
                      <a:pt x="3841242" y="796798"/>
                      <a:pt x="3852926" y="738759"/>
                      <a:pt x="3860800" y="717931"/>
                    </a:cubicBezTo>
                    <a:cubicBezTo>
                      <a:pt x="3867150" y="701294"/>
                      <a:pt x="3877564" y="687324"/>
                      <a:pt x="3891407" y="676275"/>
                    </a:cubicBezTo>
                    <a:cubicBezTo>
                      <a:pt x="3904996" y="665480"/>
                      <a:pt x="3918966" y="660273"/>
                      <a:pt x="3934079" y="660273"/>
                    </a:cubicBezTo>
                    <a:cubicBezTo>
                      <a:pt x="3948811" y="660273"/>
                      <a:pt x="3959987" y="663956"/>
                      <a:pt x="3968115" y="671449"/>
                    </a:cubicBezTo>
                    <a:cubicBezTo>
                      <a:pt x="3976243" y="678942"/>
                      <a:pt x="3981831" y="691134"/>
                      <a:pt x="3984244" y="707390"/>
                    </a:cubicBezTo>
                    <a:lnTo>
                      <a:pt x="3985641" y="716026"/>
                    </a:lnTo>
                    <a:lnTo>
                      <a:pt x="3986403" y="739648"/>
                    </a:lnTo>
                    <a:cubicBezTo>
                      <a:pt x="3986403" y="771906"/>
                      <a:pt x="3981831" y="817372"/>
                      <a:pt x="3972814" y="874649"/>
                    </a:cubicBezTo>
                    <a:cubicBezTo>
                      <a:pt x="3945890" y="1046353"/>
                      <a:pt x="3924554" y="1101217"/>
                      <a:pt x="3911346" y="1117219"/>
                    </a:cubicBezTo>
                    <a:cubicBezTo>
                      <a:pt x="3888740" y="1145159"/>
                      <a:pt x="3875659" y="1162050"/>
                      <a:pt x="3871341" y="1168908"/>
                    </a:cubicBezTo>
                    <a:cubicBezTo>
                      <a:pt x="3866388" y="1176782"/>
                      <a:pt x="3862959" y="1187323"/>
                      <a:pt x="3860165" y="1205103"/>
                    </a:cubicBezTo>
                    <a:lnTo>
                      <a:pt x="3859784" y="1213104"/>
                    </a:lnTo>
                    <a:cubicBezTo>
                      <a:pt x="3859784" y="1245108"/>
                      <a:pt x="3880612" y="1271143"/>
                      <a:pt x="3921506" y="1290574"/>
                    </a:cubicBezTo>
                    <a:cubicBezTo>
                      <a:pt x="3942842" y="1300734"/>
                      <a:pt x="3968496" y="1308354"/>
                      <a:pt x="3997706" y="1313434"/>
                    </a:cubicBezTo>
                    <a:cubicBezTo>
                      <a:pt x="4026408" y="1318387"/>
                      <a:pt x="4059428" y="1320927"/>
                      <a:pt x="4095877" y="1320927"/>
                    </a:cubicBezTo>
                    <a:cubicBezTo>
                      <a:pt x="4136898" y="1320927"/>
                      <a:pt x="4173855" y="1318387"/>
                      <a:pt x="4205478" y="1313561"/>
                    </a:cubicBezTo>
                    <a:cubicBezTo>
                      <a:pt x="4237609" y="1308608"/>
                      <a:pt x="4265422" y="1300861"/>
                      <a:pt x="4288155" y="1290828"/>
                    </a:cubicBezTo>
                    <a:cubicBezTo>
                      <a:pt x="4335653" y="1269746"/>
                      <a:pt x="4363085" y="1237234"/>
                      <a:pt x="4370578" y="1189609"/>
                    </a:cubicBezTo>
                    <a:lnTo>
                      <a:pt x="4370959" y="1175131"/>
                    </a:lnTo>
                    <a:lnTo>
                      <a:pt x="4368419" y="1165098"/>
                    </a:lnTo>
                    <a:cubicBezTo>
                      <a:pt x="4366895" y="1160907"/>
                      <a:pt x="4363339" y="1152652"/>
                      <a:pt x="4349115" y="1128141"/>
                    </a:cubicBezTo>
                    <a:cubicBezTo>
                      <a:pt x="4337685" y="1108710"/>
                      <a:pt x="4331970" y="1086485"/>
                      <a:pt x="4331970" y="1062101"/>
                    </a:cubicBezTo>
                    <a:cubicBezTo>
                      <a:pt x="4331970" y="1053211"/>
                      <a:pt x="4332732" y="1043813"/>
                      <a:pt x="4335018" y="1028954"/>
                    </a:cubicBezTo>
                    <a:lnTo>
                      <a:pt x="4339209" y="1007237"/>
                    </a:lnTo>
                    <a:cubicBezTo>
                      <a:pt x="4343019" y="986028"/>
                      <a:pt x="4348988" y="949833"/>
                      <a:pt x="4356862" y="899668"/>
                    </a:cubicBezTo>
                    <a:cubicBezTo>
                      <a:pt x="4369308" y="820801"/>
                      <a:pt x="4377309" y="773049"/>
                      <a:pt x="4380865" y="757174"/>
                    </a:cubicBezTo>
                    <a:cubicBezTo>
                      <a:pt x="4389247" y="710311"/>
                      <a:pt x="4394835" y="678053"/>
                      <a:pt x="4397883" y="658749"/>
                    </a:cubicBezTo>
                    <a:lnTo>
                      <a:pt x="4403598" y="590550"/>
                    </a:lnTo>
                    <a:cubicBezTo>
                      <a:pt x="4403598" y="560705"/>
                      <a:pt x="4399788" y="533527"/>
                      <a:pt x="4392168" y="509905"/>
                    </a:cubicBezTo>
                    <a:cubicBezTo>
                      <a:pt x="4384421" y="485775"/>
                      <a:pt x="4372610" y="464566"/>
                      <a:pt x="4357116" y="446913"/>
                    </a:cubicBezTo>
                    <a:cubicBezTo>
                      <a:pt x="4337177" y="424053"/>
                      <a:pt x="4312666" y="406654"/>
                      <a:pt x="4284218" y="395224"/>
                    </a:cubicBezTo>
                    <a:cubicBezTo>
                      <a:pt x="4256151" y="383921"/>
                      <a:pt x="4223512" y="378206"/>
                      <a:pt x="4187317" y="378206"/>
                    </a:cubicBezTo>
                    <a:cubicBezTo>
                      <a:pt x="4141216" y="378206"/>
                      <a:pt x="4095496" y="388239"/>
                      <a:pt x="4051300" y="408178"/>
                    </a:cubicBezTo>
                    <a:cubicBezTo>
                      <a:pt x="4007485" y="427863"/>
                      <a:pt x="3963924" y="457835"/>
                      <a:pt x="3922014" y="497078"/>
                    </a:cubicBezTo>
                    <a:cubicBezTo>
                      <a:pt x="3896868" y="520573"/>
                      <a:pt x="3886454" y="527558"/>
                      <a:pt x="3882771" y="529590"/>
                    </a:cubicBezTo>
                    <a:cubicBezTo>
                      <a:pt x="3880612" y="527431"/>
                      <a:pt x="3875024" y="520192"/>
                      <a:pt x="3867404" y="497713"/>
                    </a:cubicBezTo>
                    <a:cubicBezTo>
                      <a:pt x="3854831" y="458216"/>
                      <a:pt x="3832987" y="428117"/>
                      <a:pt x="3802253" y="408051"/>
                    </a:cubicBezTo>
                    <a:cubicBezTo>
                      <a:pt x="3772027" y="388366"/>
                      <a:pt x="3732657" y="378333"/>
                      <a:pt x="3685413" y="378333"/>
                    </a:cubicBezTo>
                    <a:cubicBezTo>
                      <a:pt x="3637407" y="378333"/>
                      <a:pt x="3588131" y="389890"/>
                      <a:pt x="3539109" y="412623"/>
                    </a:cubicBezTo>
                    <a:cubicBezTo>
                      <a:pt x="3490214" y="435356"/>
                      <a:pt x="3447161" y="466471"/>
                      <a:pt x="3410966" y="505079"/>
                    </a:cubicBezTo>
                    <a:cubicBezTo>
                      <a:pt x="3400171" y="517017"/>
                      <a:pt x="3391027" y="526161"/>
                      <a:pt x="3375025" y="539242"/>
                    </a:cubicBezTo>
                    <a:lnTo>
                      <a:pt x="3367405" y="540131"/>
                    </a:lnTo>
                    <a:lnTo>
                      <a:pt x="3364992" y="536702"/>
                    </a:lnTo>
                    <a:lnTo>
                      <a:pt x="3363214" y="518160"/>
                    </a:lnTo>
                    <a:lnTo>
                      <a:pt x="3364865" y="505206"/>
                    </a:lnTo>
                    <a:cubicBezTo>
                      <a:pt x="3365754" y="499491"/>
                      <a:pt x="3367278" y="491744"/>
                      <a:pt x="3369310" y="481965"/>
                    </a:cubicBezTo>
                    <a:lnTo>
                      <a:pt x="3373374" y="455549"/>
                    </a:lnTo>
                    <a:lnTo>
                      <a:pt x="3374263" y="437515"/>
                    </a:lnTo>
                    <a:cubicBezTo>
                      <a:pt x="3374263" y="418846"/>
                      <a:pt x="3370453" y="404876"/>
                      <a:pt x="3362452" y="394716"/>
                    </a:cubicBezTo>
                    <a:cubicBezTo>
                      <a:pt x="3351784" y="381127"/>
                      <a:pt x="3336290" y="378206"/>
                      <a:pt x="3325114" y="378206"/>
                    </a:cubicBezTo>
                    <a:close/>
                    <a:moveTo>
                      <a:pt x="6591554" y="0"/>
                    </a:moveTo>
                    <a:lnTo>
                      <a:pt x="6568186" y="5969"/>
                    </a:lnTo>
                    <a:cubicBezTo>
                      <a:pt x="6530467" y="17780"/>
                      <a:pt x="6492113" y="25781"/>
                      <a:pt x="6453886" y="29591"/>
                    </a:cubicBezTo>
                    <a:cubicBezTo>
                      <a:pt x="6415278" y="33528"/>
                      <a:pt x="6353429" y="35433"/>
                      <a:pt x="6269990" y="35433"/>
                    </a:cubicBezTo>
                    <a:lnTo>
                      <a:pt x="5853811" y="35433"/>
                    </a:lnTo>
                    <a:cubicBezTo>
                      <a:pt x="5791708" y="35433"/>
                      <a:pt x="5750306" y="38227"/>
                      <a:pt x="5727065" y="44069"/>
                    </a:cubicBezTo>
                    <a:cubicBezTo>
                      <a:pt x="5707253" y="49530"/>
                      <a:pt x="5689981" y="60960"/>
                      <a:pt x="5675757" y="77978"/>
                    </a:cubicBezTo>
                    <a:cubicBezTo>
                      <a:pt x="5661787" y="94742"/>
                      <a:pt x="5652897" y="114173"/>
                      <a:pt x="5648579" y="142113"/>
                    </a:cubicBezTo>
                    <a:lnTo>
                      <a:pt x="5648071" y="153924"/>
                    </a:lnTo>
                    <a:cubicBezTo>
                      <a:pt x="5648071" y="185674"/>
                      <a:pt x="5663565" y="207899"/>
                      <a:pt x="5692902" y="218186"/>
                    </a:cubicBezTo>
                    <a:cubicBezTo>
                      <a:pt x="5716397" y="226187"/>
                      <a:pt x="5724271" y="231140"/>
                      <a:pt x="5726811" y="233299"/>
                    </a:cubicBezTo>
                    <a:lnTo>
                      <a:pt x="5729351" y="235458"/>
                    </a:lnTo>
                    <a:lnTo>
                      <a:pt x="5736717" y="252603"/>
                    </a:lnTo>
                    <a:cubicBezTo>
                      <a:pt x="5741416" y="270383"/>
                      <a:pt x="5743829" y="296545"/>
                      <a:pt x="5743829" y="330327"/>
                    </a:cubicBezTo>
                    <a:cubicBezTo>
                      <a:pt x="5743829" y="408432"/>
                      <a:pt x="5731002" y="529590"/>
                      <a:pt x="5705856" y="690499"/>
                    </a:cubicBezTo>
                    <a:cubicBezTo>
                      <a:pt x="5681726" y="844296"/>
                      <a:pt x="5653405" y="968121"/>
                      <a:pt x="5621528" y="1058545"/>
                    </a:cubicBezTo>
                    <a:cubicBezTo>
                      <a:pt x="5614162" y="1079500"/>
                      <a:pt x="5606161" y="1095375"/>
                      <a:pt x="5597525" y="1105662"/>
                    </a:cubicBezTo>
                    <a:cubicBezTo>
                      <a:pt x="5589143" y="1115695"/>
                      <a:pt x="5576824" y="1124458"/>
                      <a:pt x="5560949" y="1131570"/>
                    </a:cubicBezTo>
                    <a:cubicBezTo>
                      <a:pt x="5534279" y="1144397"/>
                      <a:pt x="5517134" y="1155065"/>
                      <a:pt x="5508244" y="1164082"/>
                    </a:cubicBezTo>
                    <a:cubicBezTo>
                      <a:pt x="5498592" y="1173988"/>
                      <a:pt x="5492369" y="1188593"/>
                      <a:pt x="5488178" y="1215263"/>
                    </a:cubicBezTo>
                    <a:lnTo>
                      <a:pt x="5487670" y="1227201"/>
                    </a:lnTo>
                    <a:cubicBezTo>
                      <a:pt x="5487670" y="1247394"/>
                      <a:pt x="5493893" y="1264158"/>
                      <a:pt x="5505958" y="1276985"/>
                    </a:cubicBezTo>
                    <a:cubicBezTo>
                      <a:pt x="5521325" y="1293114"/>
                      <a:pt x="5544693" y="1301242"/>
                      <a:pt x="5575554" y="1301242"/>
                    </a:cubicBezTo>
                    <a:lnTo>
                      <a:pt x="6261735" y="1301242"/>
                    </a:lnTo>
                    <a:cubicBezTo>
                      <a:pt x="6318250" y="1303020"/>
                      <a:pt x="6363335" y="1307592"/>
                      <a:pt x="6396101" y="1314704"/>
                    </a:cubicBezTo>
                    <a:cubicBezTo>
                      <a:pt x="6415913" y="1318514"/>
                      <a:pt x="6431026" y="1320419"/>
                      <a:pt x="6442075" y="1320419"/>
                    </a:cubicBezTo>
                    <a:cubicBezTo>
                      <a:pt x="6457061" y="1320419"/>
                      <a:pt x="6470523" y="1316101"/>
                      <a:pt x="6481826" y="1307465"/>
                    </a:cubicBezTo>
                    <a:cubicBezTo>
                      <a:pt x="6491986" y="1299718"/>
                      <a:pt x="6504940" y="1285494"/>
                      <a:pt x="6521577" y="1263523"/>
                    </a:cubicBezTo>
                    <a:cubicBezTo>
                      <a:pt x="6552819" y="1220597"/>
                      <a:pt x="6581648" y="1170940"/>
                      <a:pt x="6607175" y="1115949"/>
                    </a:cubicBezTo>
                    <a:cubicBezTo>
                      <a:pt x="6632829" y="1060577"/>
                      <a:pt x="6648831" y="1013587"/>
                      <a:pt x="6656451" y="965200"/>
                    </a:cubicBezTo>
                    <a:lnTo>
                      <a:pt x="6657340" y="944499"/>
                    </a:lnTo>
                    <a:cubicBezTo>
                      <a:pt x="6657340" y="922274"/>
                      <a:pt x="6653022" y="902335"/>
                      <a:pt x="6644386" y="885571"/>
                    </a:cubicBezTo>
                    <a:cubicBezTo>
                      <a:pt x="6637782" y="872617"/>
                      <a:pt x="6629146" y="862711"/>
                      <a:pt x="6618859" y="855980"/>
                    </a:cubicBezTo>
                    <a:lnTo>
                      <a:pt x="6582410" y="845693"/>
                    </a:lnTo>
                    <a:cubicBezTo>
                      <a:pt x="6560058" y="845693"/>
                      <a:pt x="6540500" y="852805"/>
                      <a:pt x="6524244" y="866902"/>
                    </a:cubicBezTo>
                    <a:cubicBezTo>
                      <a:pt x="6509004" y="880110"/>
                      <a:pt x="6491224" y="904240"/>
                      <a:pt x="6469634" y="940943"/>
                    </a:cubicBezTo>
                    <a:cubicBezTo>
                      <a:pt x="6452362" y="970661"/>
                      <a:pt x="6433947" y="995934"/>
                      <a:pt x="6414643" y="1016381"/>
                    </a:cubicBezTo>
                    <a:cubicBezTo>
                      <a:pt x="6395593" y="1036447"/>
                      <a:pt x="6375273" y="1052195"/>
                      <a:pt x="6354318" y="1063244"/>
                    </a:cubicBezTo>
                    <a:cubicBezTo>
                      <a:pt x="6311646" y="1085596"/>
                      <a:pt x="6250051" y="1096899"/>
                      <a:pt x="6171438" y="1096899"/>
                    </a:cubicBezTo>
                    <a:cubicBezTo>
                      <a:pt x="6120638" y="1096899"/>
                      <a:pt x="6084697" y="1093597"/>
                      <a:pt x="6064758" y="1086993"/>
                    </a:cubicBezTo>
                    <a:cubicBezTo>
                      <a:pt x="6043041" y="1079881"/>
                      <a:pt x="6039612" y="1068070"/>
                      <a:pt x="6038977" y="1059815"/>
                    </a:cubicBezTo>
                    <a:lnTo>
                      <a:pt x="6038596" y="1055624"/>
                    </a:lnTo>
                    <a:lnTo>
                      <a:pt x="6038342" y="1043940"/>
                    </a:lnTo>
                    <a:cubicBezTo>
                      <a:pt x="6038342" y="1027811"/>
                      <a:pt x="6039612" y="1003681"/>
                      <a:pt x="6042152" y="972312"/>
                    </a:cubicBezTo>
                    <a:cubicBezTo>
                      <a:pt x="6045708" y="927608"/>
                      <a:pt x="6049772" y="890778"/>
                      <a:pt x="6054090" y="862711"/>
                    </a:cubicBezTo>
                    <a:cubicBezTo>
                      <a:pt x="6061075" y="818007"/>
                      <a:pt x="6069965" y="787400"/>
                      <a:pt x="6080633" y="771652"/>
                    </a:cubicBezTo>
                    <a:cubicBezTo>
                      <a:pt x="6089904" y="757809"/>
                      <a:pt x="6104255" y="751078"/>
                      <a:pt x="6124321" y="751078"/>
                    </a:cubicBezTo>
                    <a:cubicBezTo>
                      <a:pt x="6150991" y="751078"/>
                      <a:pt x="6171057" y="757809"/>
                      <a:pt x="6183630" y="771017"/>
                    </a:cubicBezTo>
                    <a:cubicBezTo>
                      <a:pt x="6196457" y="784352"/>
                      <a:pt x="6202934" y="805434"/>
                      <a:pt x="6202934" y="835787"/>
                    </a:cubicBezTo>
                    <a:lnTo>
                      <a:pt x="6202807" y="841248"/>
                    </a:lnTo>
                    <a:lnTo>
                      <a:pt x="6202426" y="848868"/>
                    </a:lnTo>
                    <a:lnTo>
                      <a:pt x="6202299" y="861568"/>
                    </a:lnTo>
                    <a:cubicBezTo>
                      <a:pt x="6202299" y="886460"/>
                      <a:pt x="6204712" y="902843"/>
                      <a:pt x="6209919" y="913130"/>
                    </a:cubicBezTo>
                    <a:cubicBezTo>
                      <a:pt x="6213856" y="921004"/>
                      <a:pt x="6220206" y="926846"/>
                      <a:pt x="6236335" y="934085"/>
                    </a:cubicBezTo>
                    <a:lnTo>
                      <a:pt x="6256401" y="935736"/>
                    </a:lnTo>
                    <a:cubicBezTo>
                      <a:pt x="6290564" y="935736"/>
                      <a:pt x="6319012" y="916940"/>
                      <a:pt x="6341110" y="879729"/>
                    </a:cubicBezTo>
                    <a:cubicBezTo>
                      <a:pt x="6359525" y="848487"/>
                      <a:pt x="6375400" y="812419"/>
                      <a:pt x="6388354" y="772541"/>
                    </a:cubicBezTo>
                    <a:cubicBezTo>
                      <a:pt x="6401308" y="732917"/>
                      <a:pt x="6411722" y="688213"/>
                      <a:pt x="6419215" y="639953"/>
                    </a:cubicBezTo>
                    <a:cubicBezTo>
                      <a:pt x="6426200" y="595884"/>
                      <a:pt x="6429629" y="552831"/>
                      <a:pt x="6429629" y="506857"/>
                    </a:cubicBezTo>
                    <a:lnTo>
                      <a:pt x="6429502" y="498221"/>
                    </a:lnTo>
                    <a:cubicBezTo>
                      <a:pt x="6428613" y="451358"/>
                      <a:pt x="6423660" y="419227"/>
                      <a:pt x="6414135" y="399796"/>
                    </a:cubicBezTo>
                    <a:cubicBezTo>
                      <a:pt x="6414135" y="399796"/>
                      <a:pt x="6414135" y="399669"/>
                      <a:pt x="6414008" y="399669"/>
                    </a:cubicBezTo>
                    <a:lnTo>
                      <a:pt x="6388354" y="368554"/>
                    </a:lnTo>
                    <a:cubicBezTo>
                      <a:pt x="6377813" y="361188"/>
                      <a:pt x="6365621" y="357505"/>
                      <a:pt x="6352032" y="357505"/>
                    </a:cubicBezTo>
                    <a:cubicBezTo>
                      <a:pt x="6334125" y="357505"/>
                      <a:pt x="6317361" y="363855"/>
                      <a:pt x="6302121" y="376555"/>
                    </a:cubicBezTo>
                    <a:cubicBezTo>
                      <a:pt x="6288405" y="387350"/>
                      <a:pt x="6277991" y="400304"/>
                      <a:pt x="6271133" y="415036"/>
                    </a:cubicBezTo>
                    <a:cubicBezTo>
                      <a:pt x="6264656" y="428879"/>
                      <a:pt x="6256909" y="453263"/>
                      <a:pt x="6247257" y="489458"/>
                    </a:cubicBezTo>
                    <a:cubicBezTo>
                      <a:pt x="6240907" y="514223"/>
                      <a:pt x="6232652" y="531241"/>
                      <a:pt x="6222619" y="540258"/>
                    </a:cubicBezTo>
                    <a:cubicBezTo>
                      <a:pt x="6213094" y="548767"/>
                      <a:pt x="6198362" y="553085"/>
                      <a:pt x="6178804" y="553085"/>
                    </a:cubicBezTo>
                    <a:cubicBezTo>
                      <a:pt x="6156579" y="553085"/>
                      <a:pt x="6138672" y="552069"/>
                      <a:pt x="6109716" y="547497"/>
                    </a:cubicBezTo>
                    <a:lnTo>
                      <a:pt x="6104128" y="543179"/>
                    </a:lnTo>
                    <a:cubicBezTo>
                      <a:pt x="6102985" y="542163"/>
                      <a:pt x="6099175" y="537210"/>
                      <a:pt x="6099175" y="510540"/>
                    </a:cubicBezTo>
                    <a:lnTo>
                      <a:pt x="6102223" y="486156"/>
                    </a:lnTo>
                    <a:cubicBezTo>
                      <a:pt x="6116574" y="394716"/>
                      <a:pt x="6126353" y="337058"/>
                      <a:pt x="6131052" y="314960"/>
                    </a:cubicBezTo>
                    <a:cubicBezTo>
                      <a:pt x="6135624" y="294132"/>
                      <a:pt x="6141974" y="277622"/>
                      <a:pt x="6150102" y="265557"/>
                    </a:cubicBezTo>
                    <a:cubicBezTo>
                      <a:pt x="6157214" y="255524"/>
                      <a:pt x="6169406" y="247650"/>
                      <a:pt x="6186551" y="242316"/>
                    </a:cubicBezTo>
                    <a:cubicBezTo>
                      <a:pt x="6205093" y="236474"/>
                      <a:pt x="6229604" y="233553"/>
                      <a:pt x="6259322" y="233553"/>
                    </a:cubicBezTo>
                    <a:cubicBezTo>
                      <a:pt x="6340475" y="233553"/>
                      <a:pt x="6398133" y="240157"/>
                      <a:pt x="6430899" y="253111"/>
                    </a:cubicBezTo>
                    <a:cubicBezTo>
                      <a:pt x="6446393" y="259207"/>
                      <a:pt x="6459982" y="268605"/>
                      <a:pt x="6471666" y="280797"/>
                    </a:cubicBezTo>
                    <a:lnTo>
                      <a:pt x="6501638" y="328041"/>
                    </a:lnTo>
                    <a:cubicBezTo>
                      <a:pt x="6514719" y="358394"/>
                      <a:pt x="6525895" y="377698"/>
                      <a:pt x="6535928" y="387096"/>
                    </a:cubicBezTo>
                    <a:cubicBezTo>
                      <a:pt x="6546977" y="397510"/>
                      <a:pt x="6563106" y="402717"/>
                      <a:pt x="6584061" y="402717"/>
                    </a:cubicBezTo>
                    <a:cubicBezTo>
                      <a:pt x="6613779" y="402717"/>
                      <a:pt x="6639306" y="389763"/>
                      <a:pt x="6660007" y="364109"/>
                    </a:cubicBezTo>
                    <a:cubicBezTo>
                      <a:pt x="6679692" y="339852"/>
                      <a:pt x="6693027" y="306451"/>
                      <a:pt x="6699504" y="265176"/>
                    </a:cubicBezTo>
                    <a:lnTo>
                      <a:pt x="6705473" y="193294"/>
                    </a:lnTo>
                    <a:cubicBezTo>
                      <a:pt x="6705473" y="142875"/>
                      <a:pt x="6695694" y="97282"/>
                      <a:pt x="6676517" y="57912"/>
                    </a:cubicBezTo>
                    <a:cubicBezTo>
                      <a:pt x="6667627" y="39243"/>
                      <a:pt x="6656705" y="24892"/>
                      <a:pt x="6644132" y="15367"/>
                    </a:cubicBezTo>
                    <a:cubicBezTo>
                      <a:pt x="6630924" y="5207"/>
                      <a:pt x="6615684" y="127"/>
                      <a:pt x="6591300" y="127"/>
                    </a:cubicBezTo>
                    <a:close/>
                    <a:moveTo>
                      <a:pt x="1417955" y="10033"/>
                    </a:moveTo>
                    <a:cubicBezTo>
                      <a:pt x="1375156" y="10033"/>
                      <a:pt x="1331595" y="14986"/>
                      <a:pt x="1288542" y="24892"/>
                    </a:cubicBezTo>
                    <a:cubicBezTo>
                      <a:pt x="1245489" y="34798"/>
                      <a:pt x="1201801" y="49657"/>
                      <a:pt x="1158494" y="69342"/>
                    </a:cubicBezTo>
                    <a:cubicBezTo>
                      <a:pt x="1101852" y="94996"/>
                      <a:pt x="1048512" y="127000"/>
                      <a:pt x="999998" y="164211"/>
                    </a:cubicBezTo>
                    <a:cubicBezTo>
                      <a:pt x="951484" y="201422"/>
                      <a:pt x="906399" y="244983"/>
                      <a:pt x="866140" y="293624"/>
                    </a:cubicBezTo>
                    <a:cubicBezTo>
                      <a:pt x="819658" y="349631"/>
                      <a:pt x="781685" y="409575"/>
                      <a:pt x="753110" y="471551"/>
                    </a:cubicBezTo>
                    <a:cubicBezTo>
                      <a:pt x="724535" y="533527"/>
                      <a:pt x="704596" y="599694"/>
                      <a:pt x="693928" y="667766"/>
                    </a:cubicBezTo>
                    <a:lnTo>
                      <a:pt x="685673" y="772033"/>
                    </a:lnTo>
                    <a:cubicBezTo>
                      <a:pt x="685673" y="812165"/>
                      <a:pt x="689483" y="852424"/>
                      <a:pt x="697103" y="891413"/>
                    </a:cubicBezTo>
                    <a:lnTo>
                      <a:pt x="731520" y="1006983"/>
                    </a:lnTo>
                    <a:cubicBezTo>
                      <a:pt x="753618" y="1062609"/>
                      <a:pt x="782828" y="1111758"/>
                      <a:pt x="818261" y="1153033"/>
                    </a:cubicBezTo>
                    <a:cubicBezTo>
                      <a:pt x="853694" y="1194308"/>
                      <a:pt x="896747" y="1229106"/>
                      <a:pt x="945769" y="1256030"/>
                    </a:cubicBezTo>
                    <a:cubicBezTo>
                      <a:pt x="987679" y="1279144"/>
                      <a:pt x="1031240" y="1296670"/>
                      <a:pt x="1075055" y="1308354"/>
                    </a:cubicBezTo>
                    <a:cubicBezTo>
                      <a:pt x="1118870" y="1320038"/>
                      <a:pt x="1164590" y="1325880"/>
                      <a:pt x="1210437" y="1325880"/>
                    </a:cubicBezTo>
                    <a:cubicBezTo>
                      <a:pt x="1254379" y="1325880"/>
                      <a:pt x="1298956" y="1320292"/>
                      <a:pt x="1343025" y="1309370"/>
                    </a:cubicBezTo>
                    <a:cubicBezTo>
                      <a:pt x="1387094" y="1298448"/>
                      <a:pt x="1431417" y="1281811"/>
                      <a:pt x="1475359" y="1260094"/>
                    </a:cubicBezTo>
                    <a:cubicBezTo>
                      <a:pt x="1511046" y="1242441"/>
                      <a:pt x="1539367" y="1231519"/>
                      <a:pt x="1559560" y="1227455"/>
                    </a:cubicBezTo>
                    <a:cubicBezTo>
                      <a:pt x="1598676" y="1219073"/>
                      <a:pt x="1624711" y="1209421"/>
                      <a:pt x="1639443" y="1197737"/>
                    </a:cubicBezTo>
                    <a:cubicBezTo>
                      <a:pt x="1670685" y="1172083"/>
                      <a:pt x="1699895" y="1136396"/>
                      <a:pt x="1726311" y="1091692"/>
                    </a:cubicBezTo>
                    <a:cubicBezTo>
                      <a:pt x="1752727" y="1046988"/>
                      <a:pt x="1768983" y="1005713"/>
                      <a:pt x="1776095" y="960247"/>
                    </a:cubicBezTo>
                    <a:lnTo>
                      <a:pt x="1776857" y="943610"/>
                    </a:lnTo>
                    <a:cubicBezTo>
                      <a:pt x="1776857" y="923798"/>
                      <a:pt x="1772666" y="905764"/>
                      <a:pt x="1764411" y="890270"/>
                    </a:cubicBezTo>
                    <a:cubicBezTo>
                      <a:pt x="1758315" y="878713"/>
                      <a:pt x="1750568" y="869696"/>
                      <a:pt x="1732280" y="857377"/>
                    </a:cubicBezTo>
                    <a:lnTo>
                      <a:pt x="1709674" y="854202"/>
                    </a:lnTo>
                    <a:cubicBezTo>
                      <a:pt x="1693164" y="854202"/>
                      <a:pt x="1672971" y="865632"/>
                      <a:pt x="1646047" y="890270"/>
                    </a:cubicBezTo>
                    <a:cubicBezTo>
                      <a:pt x="1619631" y="915035"/>
                      <a:pt x="1583944" y="935609"/>
                      <a:pt x="1540256" y="951357"/>
                    </a:cubicBezTo>
                    <a:cubicBezTo>
                      <a:pt x="1496314" y="967232"/>
                      <a:pt x="1452753" y="975233"/>
                      <a:pt x="1410589" y="975233"/>
                    </a:cubicBezTo>
                    <a:cubicBezTo>
                      <a:pt x="1382141" y="975233"/>
                      <a:pt x="1355598" y="971677"/>
                      <a:pt x="1331722" y="964819"/>
                    </a:cubicBezTo>
                    <a:cubicBezTo>
                      <a:pt x="1308100" y="957961"/>
                      <a:pt x="1286256" y="947674"/>
                      <a:pt x="1266952" y="933958"/>
                    </a:cubicBezTo>
                    <a:cubicBezTo>
                      <a:pt x="1247648" y="920242"/>
                      <a:pt x="1230122" y="902970"/>
                      <a:pt x="1215009" y="882396"/>
                    </a:cubicBezTo>
                    <a:cubicBezTo>
                      <a:pt x="1199769" y="861568"/>
                      <a:pt x="1186434" y="836930"/>
                      <a:pt x="1175512" y="809117"/>
                    </a:cubicBezTo>
                    <a:lnTo>
                      <a:pt x="1151001" y="721233"/>
                    </a:lnTo>
                    <a:cubicBezTo>
                      <a:pt x="1145540" y="691007"/>
                      <a:pt x="1142873" y="659384"/>
                      <a:pt x="1142873" y="627253"/>
                    </a:cubicBezTo>
                    <a:lnTo>
                      <a:pt x="1150747" y="528955"/>
                    </a:lnTo>
                    <a:cubicBezTo>
                      <a:pt x="1156462" y="492252"/>
                      <a:pt x="1165733" y="458851"/>
                      <a:pt x="1178179" y="429641"/>
                    </a:cubicBezTo>
                    <a:cubicBezTo>
                      <a:pt x="1190498" y="400685"/>
                      <a:pt x="1206373" y="375158"/>
                      <a:pt x="1225296" y="353695"/>
                    </a:cubicBezTo>
                    <a:cubicBezTo>
                      <a:pt x="1243965" y="332486"/>
                      <a:pt x="1264666" y="316357"/>
                      <a:pt x="1286891" y="305816"/>
                    </a:cubicBezTo>
                    <a:cubicBezTo>
                      <a:pt x="1309116" y="295275"/>
                      <a:pt x="1333246" y="290068"/>
                      <a:pt x="1359154" y="290068"/>
                    </a:cubicBezTo>
                    <a:cubicBezTo>
                      <a:pt x="1386078" y="290068"/>
                      <a:pt x="1411986" y="294894"/>
                      <a:pt x="1436243" y="304673"/>
                    </a:cubicBezTo>
                    <a:cubicBezTo>
                      <a:pt x="1460500" y="314452"/>
                      <a:pt x="1483868" y="329184"/>
                      <a:pt x="1505712" y="348869"/>
                    </a:cubicBezTo>
                    <a:lnTo>
                      <a:pt x="1547622" y="402463"/>
                    </a:lnTo>
                    <a:cubicBezTo>
                      <a:pt x="1558544" y="422656"/>
                      <a:pt x="1571879" y="456692"/>
                      <a:pt x="1587246" y="503682"/>
                    </a:cubicBezTo>
                    <a:cubicBezTo>
                      <a:pt x="1598930" y="540131"/>
                      <a:pt x="1612773" y="565150"/>
                      <a:pt x="1629791" y="580136"/>
                    </a:cubicBezTo>
                    <a:cubicBezTo>
                      <a:pt x="1647190" y="595376"/>
                      <a:pt x="1671447" y="603123"/>
                      <a:pt x="1701927" y="603123"/>
                    </a:cubicBezTo>
                    <a:cubicBezTo>
                      <a:pt x="1734439" y="603123"/>
                      <a:pt x="1765681" y="593217"/>
                      <a:pt x="1794764" y="573786"/>
                    </a:cubicBezTo>
                    <a:cubicBezTo>
                      <a:pt x="1821307" y="555879"/>
                      <a:pt x="1842897" y="532384"/>
                      <a:pt x="1859153" y="504063"/>
                    </a:cubicBezTo>
                    <a:cubicBezTo>
                      <a:pt x="1875282" y="476123"/>
                      <a:pt x="1886458" y="442595"/>
                      <a:pt x="1892427" y="404622"/>
                    </a:cubicBezTo>
                    <a:lnTo>
                      <a:pt x="1899666" y="317246"/>
                    </a:lnTo>
                    <a:cubicBezTo>
                      <a:pt x="1899666" y="282702"/>
                      <a:pt x="1895856" y="249809"/>
                      <a:pt x="1888363" y="219583"/>
                    </a:cubicBezTo>
                    <a:cubicBezTo>
                      <a:pt x="1880870" y="189230"/>
                      <a:pt x="1869440" y="160655"/>
                      <a:pt x="1854454" y="134747"/>
                    </a:cubicBezTo>
                    <a:cubicBezTo>
                      <a:pt x="1845310" y="118491"/>
                      <a:pt x="1834134" y="106172"/>
                      <a:pt x="1821434" y="97790"/>
                    </a:cubicBezTo>
                    <a:cubicBezTo>
                      <a:pt x="1808353" y="89154"/>
                      <a:pt x="1793367" y="84836"/>
                      <a:pt x="1767332" y="84836"/>
                    </a:cubicBezTo>
                    <a:lnTo>
                      <a:pt x="1750187" y="87884"/>
                    </a:lnTo>
                    <a:cubicBezTo>
                      <a:pt x="1723517" y="94361"/>
                      <a:pt x="1710817" y="95758"/>
                      <a:pt x="1704848" y="95758"/>
                    </a:cubicBezTo>
                    <a:cubicBezTo>
                      <a:pt x="1698498" y="95758"/>
                      <a:pt x="1681988" y="92456"/>
                      <a:pt x="1643126" y="70104"/>
                    </a:cubicBezTo>
                    <a:cubicBezTo>
                      <a:pt x="1608709" y="50292"/>
                      <a:pt x="1572260" y="35179"/>
                      <a:pt x="1534922" y="25273"/>
                    </a:cubicBezTo>
                    <a:cubicBezTo>
                      <a:pt x="1497584" y="15367"/>
                      <a:pt x="1458214" y="10033"/>
                      <a:pt x="1417955" y="10033"/>
                    </a:cubicBezTo>
                    <a:close/>
                    <a:moveTo>
                      <a:pt x="2437384" y="370205"/>
                    </a:moveTo>
                    <a:lnTo>
                      <a:pt x="2331339" y="379349"/>
                    </a:lnTo>
                    <a:cubicBezTo>
                      <a:pt x="2297049" y="385445"/>
                      <a:pt x="2263013" y="394716"/>
                      <a:pt x="2230501" y="406908"/>
                    </a:cubicBezTo>
                    <a:lnTo>
                      <a:pt x="2134997" y="452755"/>
                    </a:lnTo>
                    <a:cubicBezTo>
                      <a:pt x="2104263" y="470916"/>
                      <a:pt x="2074037" y="492506"/>
                      <a:pt x="2045081" y="516763"/>
                    </a:cubicBezTo>
                    <a:lnTo>
                      <a:pt x="1969770" y="591439"/>
                    </a:lnTo>
                    <a:cubicBezTo>
                      <a:pt x="1947545" y="617855"/>
                      <a:pt x="1927733" y="646430"/>
                      <a:pt x="1910969" y="676148"/>
                    </a:cubicBezTo>
                    <a:lnTo>
                      <a:pt x="1868805" y="770890"/>
                    </a:lnTo>
                    <a:cubicBezTo>
                      <a:pt x="1857629" y="803910"/>
                      <a:pt x="1848993" y="839089"/>
                      <a:pt x="1843278" y="875284"/>
                    </a:cubicBezTo>
                    <a:lnTo>
                      <a:pt x="1835912" y="964311"/>
                    </a:lnTo>
                    <a:cubicBezTo>
                      <a:pt x="1835912" y="1010031"/>
                      <a:pt x="1842389" y="1052957"/>
                      <a:pt x="1855216" y="1091565"/>
                    </a:cubicBezTo>
                    <a:cubicBezTo>
                      <a:pt x="1868043" y="1130427"/>
                      <a:pt x="1887601" y="1166114"/>
                      <a:pt x="1913255" y="1197737"/>
                    </a:cubicBezTo>
                    <a:lnTo>
                      <a:pt x="1971421" y="1253871"/>
                    </a:lnTo>
                    <a:cubicBezTo>
                      <a:pt x="1992757" y="1269873"/>
                      <a:pt x="2016379" y="1283335"/>
                      <a:pt x="2041652" y="1294003"/>
                    </a:cubicBezTo>
                    <a:lnTo>
                      <a:pt x="2123440" y="1318006"/>
                    </a:lnTo>
                    <a:lnTo>
                      <a:pt x="2216531" y="1325880"/>
                    </a:lnTo>
                    <a:cubicBezTo>
                      <a:pt x="2283714" y="1325880"/>
                      <a:pt x="2349881" y="1314577"/>
                      <a:pt x="2413000" y="1292225"/>
                    </a:cubicBezTo>
                    <a:cubicBezTo>
                      <a:pt x="2475992" y="1269873"/>
                      <a:pt x="2537841" y="1236091"/>
                      <a:pt x="2596769" y="1191514"/>
                    </a:cubicBezTo>
                    <a:lnTo>
                      <a:pt x="2680208" y="1117346"/>
                    </a:lnTo>
                    <a:cubicBezTo>
                      <a:pt x="2704719" y="1091438"/>
                      <a:pt x="2726436" y="1063752"/>
                      <a:pt x="2744597" y="1035304"/>
                    </a:cubicBezTo>
                    <a:lnTo>
                      <a:pt x="2789682" y="945515"/>
                    </a:lnTo>
                    <a:cubicBezTo>
                      <a:pt x="2801366" y="914400"/>
                      <a:pt x="2810002" y="881634"/>
                      <a:pt x="2815336" y="848106"/>
                    </a:cubicBezTo>
                    <a:lnTo>
                      <a:pt x="2821559" y="770001"/>
                    </a:lnTo>
                    <a:cubicBezTo>
                      <a:pt x="2821559" y="720852"/>
                      <a:pt x="2813812" y="672465"/>
                      <a:pt x="2798699" y="625983"/>
                    </a:cubicBezTo>
                    <a:cubicBezTo>
                      <a:pt x="2787396" y="592074"/>
                      <a:pt x="2772664" y="560959"/>
                      <a:pt x="2755011" y="533400"/>
                    </a:cubicBezTo>
                    <a:cubicBezTo>
                      <a:pt x="2737358" y="505841"/>
                      <a:pt x="2715895" y="480949"/>
                      <a:pt x="2691765" y="459613"/>
                    </a:cubicBezTo>
                    <a:cubicBezTo>
                      <a:pt x="2657983" y="429895"/>
                      <a:pt x="2619375" y="407289"/>
                      <a:pt x="2577084" y="392430"/>
                    </a:cubicBezTo>
                    <a:cubicBezTo>
                      <a:pt x="2534920" y="377698"/>
                      <a:pt x="2487930" y="370205"/>
                      <a:pt x="2437384" y="370205"/>
                    </a:cubicBezTo>
                    <a:close/>
                    <a:moveTo>
                      <a:pt x="9656318" y="227330"/>
                    </a:moveTo>
                    <a:cubicBezTo>
                      <a:pt x="9594597" y="227330"/>
                      <a:pt x="9535541" y="238379"/>
                      <a:pt x="9480677" y="260223"/>
                    </a:cubicBezTo>
                    <a:cubicBezTo>
                      <a:pt x="9425813" y="282067"/>
                      <a:pt x="9373870" y="315214"/>
                      <a:pt x="9326118" y="358648"/>
                    </a:cubicBezTo>
                    <a:cubicBezTo>
                      <a:pt x="9299067" y="383159"/>
                      <a:pt x="9274302" y="410337"/>
                      <a:pt x="9252331" y="439420"/>
                    </a:cubicBezTo>
                    <a:lnTo>
                      <a:pt x="9193785" y="534035"/>
                    </a:lnTo>
                    <a:cubicBezTo>
                      <a:pt x="9176893" y="567690"/>
                      <a:pt x="9162415" y="604139"/>
                      <a:pt x="9150731" y="642366"/>
                    </a:cubicBezTo>
                    <a:lnTo>
                      <a:pt x="9122918" y="764032"/>
                    </a:lnTo>
                    <a:cubicBezTo>
                      <a:pt x="9116187" y="807085"/>
                      <a:pt x="9112758" y="848614"/>
                      <a:pt x="9112758" y="887476"/>
                    </a:cubicBezTo>
                    <a:cubicBezTo>
                      <a:pt x="9112758" y="947420"/>
                      <a:pt x="9120887" y="1003173"/>
                      <a:pt x="9137015" y="1053084"/>
                    </a:cubicBezTo>
                    <a:cubicBezTo>
                      <a:pt x="9153144" y="1103376"/>
                      <a:pt x="9177782" y="1149096"/>
                      <a:pt x="9210040" y="1189228"/>
                    </a:cubicBezTo>
                    <a:lnTo>
                      <a:pt x="9269350" y="1248791"/>
                    </a:lnTo>
                    <a:cubicBezTo>
                      <a:pt x="9290686" y="1265809"/>
                      <a:pt x="9313926" y="1280160"/>
                      <a:pt x="9338564" y="1291590"/>
                    </a:cubicBezTo>
                    <a:lnTo>
                      <a:pt x="9417177" y="1317244"/>
                    </a:lnTo>
                    <a:lnTo>
                      <a:pt x="9504807" y="1325753"/>
                    </a:lnTo>
                    <a:cubicBezTo>
                      <a:pt x="9560306" y="1325753"/>
                      <a:pt x="9615043" y="1315466"/>
                      <a:pt x="9667622" y="1295400"/>
                    </a:cubicBezTo>
                    <a:cubicBezTo>
                      <a:pt x="9719945" y="1275334"/>
                      <a:pt x="9771507" y="1244854"/>
                      <a:pt x="9820911" y="1204722"/>
                    </a:cubicBezTo>
                    <a:lnTo>
                      <a:pt x="9908160" y="1119886"/>
                    </a:lnTo>
                    <a:cubicBezTo>
                      <a:pt x="9933940" y="1089914"/>
                      <a:pt x="9956800" y="1057529"/>
                      <a:pt x="9976104" y="1023747"/>
                    </a:cubicBezTo>
                    <a:lnTo>
                      <a:pt x="10024745" y="916305"/>
                    </a:lnTo>
                    <a:cubicBezTo>
                      <a:pt x="10037700" y="878840"/>
                      <a:pt x="10047478" y="838962"/>
                      <a:pt x="10053955" y="797814"/>
                    </a:cubicBezTo>
                    <a:lnTo>
                      <a:pt x="10062337" y="693293"/>
                    </a:lnTo>
                    <a:cubicBezTo>
                      <a:pt x="10062337" y="640842"/>
                      <a:pt x="10055606" y="589407"/>
                      <a:pt x="10042272" y="540893"/>
                    </a:cubicBezTo>
                    <a:cubicBezTo>
                      <a:pt x="10027539" y="485775"/>
                      <a:pt x="10005314" y="436753"/>
                      <a:pt x="9976358" y="395224"/>
                    </a:cubicBezTo>
                    <a:cubicBezTo>
                      <a:pt x="9947275" y="353441"/>
                      <a:pt x="9910573" y="318135"/>
                      <a:pt x="9867392" y="290068"/>
                    </a:cubicBezTo>
                    <a:cubicBezTo>
                      <a:pt x="9835515" y="269240"/>
                      <a:pt x="9801606" y="253365"/>
                      <a:pt x="9766554" y="242951"/>
                    </a:cubicBezTo>
                    <a:cubicBezTo>
                      <a:pt x="9731502" y="232537"/>
                      <a:pt x="9694545" y="227203"/>
                      <a:pt x="9656573" y="227203"/>
                    </a:cubicBezTo>
                    <a:close/>
                    <a:moveTo>
                      <a:pt x="8696199" y="233553"/>
                    </a:moveTo>
                    <a:cubicBezTo>
                      <a:pt x="8660130" y="233553"/>
                      <a:pt x="8624062" y="236601"/>
                      <a:pt x="8588629" y="242570"/>
                    </a:cubicBezTo>
                    <a:lnTo>
                      <a:pt x="8483219" y="269494"/>
                    </a:lnTo>
                    <a:cubicBezTo>
                      <a:pt x="8414131" y="293243"/>
                      <a:pt x="8345424" y="329438"/>
                      <a:pt x="8279003" y="376936"/>
                    </a:cubicBezTo>
                    <a:cubicBezTo>
                      <a:pt x="8242300" y="404114"/>
                      <a:pt x="8211186" y="433451"/>
                      <a:pt x="8186548" y="464185"/>
                    </a:cubicBezTo>
                    <a:lnTo>
                      <a:pt x="8156702" y="508762"/>
                    </a:lnTo>
                    <a:cubicBezTo>
                      <a:pt x="8149210" y="523240"/>
                      <a:pt x="8144256" y="537337"/>
                      <a:pt x="8141336" y="555879"/>
                    </a:cubicBezTo>
                    <a:lnTo>
                      <a:pt x="8140954" y="566674"/>
                    </a:lnTo>
                    <a:cubicBezTo>
                      <a:pt x="8140954" y="590042"/>
                      <a:pt x="8149210" y="612140"/>
                      <a:pt x="8165465" y="632206"/>
                    </a:cubicBezTo>
                    <a:cubicBezTo>
                      <a:pt x="8185658" y="657225"/>
                      <a:pt x="8210677" y="669925"/>
                      <a:pt x="8239761" y="669925"/>
                    </a:cubicBezTo>
                    <a:cubicBezTo>
                      <a:pt x="8261986" y="669925"/>
                      <a:pt x="8281162" y="663575"/>
                      <a:pt x="8297037" y="650748"/>
                    </a:cubicBezTo>
                    <a:cubicBezTo>
                      <a:pt x="8347075" y="609600"/>
                      <a:pt x="8379206" y="585089"/>
                      <a:pt x="8392541" y="577977"/>
                    </a:cubicBezTo>
                    <a:cubicBezTo>
                      <a:pt x="8404861" y="571373"/>
                      <a:pt x="8422513" y="568071"/>
                      <a:pt x="8445247" y="568071"/>
                    </a:cubicBezTo>
                    <a:cubicBezTo>
                      <a:pt x="8467725" y="568071"/>
                      <a:pt x="8483727" y="575183"/>
                      <a:pt x="8494268" y="589788"/>
                    </a:cubicBezTo>
                    <a:cubicBezTo>
                      <a:pt x="8502015" y="600710"/>
                      <a:pt x="8506079" y="614807"/>
                      <a:pt x="8506079" y="638429"/>
                    </a:cubicBezTo>
                    <a:lnTo>
                      <a:pt x="8504301" y="653161"/>
                    </a:lnTo>
                    <a:cubicBezTo>
                      <a:pt x="8499094" y="686435"/>
                      <a:pt x="8480044" y="726948"/>
                      <a:pt x="8447660" y="773684"/>
                    </a:cubicBezTo>
                    <a:cubicBezTo>
                      <a:pt x="8415528" y="820547"/>
                      <a:pt x="8375904" y="870077"/>
                      <a:pt x="8329803" y="920877"/>
                    </a:cubicBezTo>
                    <a:cubicBezTo>
                      <a:pt x="8283702" y="971677"/>
                      <a:pt x="8229727" y="1025271"/>
                      <a:pt x="8169529" y="1079881"/>
                    </a:cubicBezTo>
                    <a:cubicBezTo>
                      <a:pt x="8103108" y="1140206"/>
                      <a:pt x="8064627" y="1176274"/>
                      <a:pt x="8051927" y="1190244"/>
                    </a:cubicBezTo>
                    <a:cubicBezTo>
                      <a:pt x="8037957" y="1205611"/>
                      <a:pt x="8029449" y="1222629"/>
                      <a:pt x="8026019" y="1244219"/>
                    </a:cubicBezTo>
                    <a:lnTo>
                      <a:pt x="8025765" y="1250696"/>
                    </a:lnTo>
                    <a:cubicBezTo>
                      <a:pt x="8025765" y="1267841"/>
                      <a:pt x="8033639" y="1281430"/>
                      <a:pt x="8048372" y="1289939"/>
                    </a:cubicBezTo>
                    <a:cubicBezTo>
                      <a:pt x="8061452" y="1297559"/>
                      <a:pt x="8079613" y="1301115"/>
                      <a:pt x="8104124" y="1301115"/>
                    </a:cubicBezTo>
                    <a:lnTo>
                      <a:pt x="8655431" y="1301115"/>
                    </a:lnTo>
                    <a:cubicBezTo>
                      <a:pt x="8685785" y="1301115"/>
                      <a:pt x="8696706" y="1304671"/>
                      <a:pt x="8704835" y="1309243"/>
                    </a:cubicBezTo>
                    <a:lnTo>
                      <a:pt x="8718931" y="1333754"/>
                    </a:lnTo>
                    <a:cubicBezTo>
                      <a:pt x="8727186" y="1353185"/>
                      <a:pt x="8735314" y="1366266"/>
                      <a:pt x="8743950" y="1374013"/>
                    </a:cubicBezTo>
                    <a:cubicBezTo>
                      <a:pt x="8753349" y="1382395"/>
                      <a:pt x="8766429" y="1386713"/>
                      <a:pt x="8782939" y="1386713"/>
                    </a:cubicBezTo>
                    <a:cubicBezTo>
                      <a:pt x="8801608" y="1386713"/>
                      <a:pt x="8820531" y="1381633"/>
                      <a:pt x="8839074" y="1371600"/>
                    </a:cubicBezTo>
                    <a:cubicBezTo>
                      <a:pt x="8856980" y="1361948"/>
                      <a:pt x="8875014" y="1347343"/>
                      <a:pt x="8892667" y="1328293"/>
                    </a:cubicBezTo>
                    <a:cubicBezTo>
                      <a:pt x="8925179" y="1293622"/>
                      <a:pt x="8953374" y="1251966"/>
                      <a:pt x="8976487" y="1204341"/>
                    </a:cubicBezTo>
                    <a:cubicBezTo>
                      <a:pt x="8999601" y="1156716"/>
                      <a:pt x="9014968" y="1109091"/>
                      <a:pt x="9022335" y="1062609"/>
                    </a:cubicBezTo>
                    <a:lnTo>
                      <a:pt x="9027414" y="1004951"/>
                    </a:lnTo>
                    <a:cubicBezTo>
                      <a:pt x="9027414" y="975233"/>
                      <a:pt x="9022207" y="953262"/>
                      <a:pt x="9005824" y="929132"/>
                    </a:cubicBezTo>
                    <a:lnTo>
                      <a:pt x="8989695" y="918337"/>
                    </a:lnTo>
                    <a:cubicBezTo>
                      <a:pt x="8981186" y="914146"/>
                      <a:pt x="8971280" y="911987"/>
                      <a:pt x="8960358" y="911987"/>
                    </a:cubicBezTo>
                    <a:lnTo>
                      <a:pt x="8927465" y="920115"/>
                    </a:lnTo>
                    <a:cubicBezTo>
                      <a:pt x="8922639" y="923163"/>
                      <a:pt x="8912606" y="930402"/>
                      <a:pt x="8881999" y="958977"/>
                    </a:cubicBezTo>
                    <a:cubicBezTo>
                      <a:pt x="8861299" y="978535"/>
                      <a:pt x="8839836" y="993394"/>
                      <a:pt x="8818373" y="1003173"/>
                    </a:cubicBezTo>
                    <a:cubicBezTo>
                      <a:pt x="8797290" y="1012698"/>
                      <a:pt x="8775447" y="1017524"/>
                      <a:pt x="8753602" y="1017524"/>
                    </a:cubicBezTo>
                    <a:cubicBezTo>
                      <a:pt x="8736838" y="1017524"/>
                      <a:pt x="8723757" y="1012825"/>
                      <a:pt x="8713851" y="1003173"/>
                    </a:cubicBezTo>
                    <a:cubicBezTo>
                      <a:pt x="8706231" y="995807"/>
                      <a:pt x="8702549" y="987425"/>
                      <a:pt x="8702549" y="975487"/>
                    </a:cubicBezTo>
                    <a:lnTo>
                      <a:pt x="8703183" y="970661"/>
                    </a:lnTo>
                    <a:cubicBezTo>
                      <a:pt x="8704073" y="964819"/>
                      <a:pt x="8708517" y="953897"/>
                      <a:pt x="8724138" y="935863"/>
                    </a:cubicBezTo>
                    <a:cubicBezTo>
                      <a:pt x="8737727" y="920115"/>
                      <a:pt x="8757920" y="901319"/>
                      <a:pt x="8783955" y="879983"/>
                    </a:cubicBezTo>
                    <a:cubicBezTo>
                      <a:pt x="8859520" y="817499"/>
                      <a:pt x="8919083" y="756285"/>
                      <a:pt x="8961248" y="698119"/>
                    </a:cubicBezTo>
                    <a:cubicBezTo>
                      <a:pt x="8982456" y="668782"/>
                      <a:pt x="8999728" y="639572"/>
                      <a:pt x="9012555" y="611251"/>
                    </a:cubicBezTo>
                    <a:cubicBezTo>
                      <a:pt x="9025510" y="582676"/>
                      <a:pt x="9034145" y="554355"/>
                      <a:pt x="9038463" y="526796"/>
                    </a:cubicBezTo>
                    <a:lnTo>
                      <a:pt x="9041765" y="484378"/>
                    </a:lnTo>
                    <a:cubicBezTo>
                      <a:pt x="9041765" y="455803"/>
                      <a:pt x="9036939" y="427736"/>
                      <a:pt x="9027541" y="400812"/>
                    </a:cubicBezTo>
                    <a:cubicBezTo>
                      <a:pt x="9013317" y="360426"/>
                      <a:pt x="8990711" y="328549"/>
                      <a:pt x="8960358" y="305943"/>
                    </a:cubicBezTo>
                    <a:cubicBezTo>
                      <a:pt x="8927592" y="281813"/>
                      <a:pt x="8888603" y="263525"/>
                      <a:pt x="8844535" y="251460"/>
                    </a:cubicBezTo>
                    <a:cubicBezTo>
                      <a:pt x="8800847" y="239522"/>
                      <a:pt x="8750936" y="233553"/>
                      <a:pt x="8696199" y="233553"/>
                    </a:cubicBezTo>
                    <a:close/>
                    <a:moveTo>
                      <a:pt x="10686162" y="233553"/>
                    </a:moveTo>
                    <a:cubicBezTo>
                      <a:pt x="10650220" y="233553"/>
                      <a:pt x="10614025" y="236601"/>
                      <a:pt x="10578719" y="242570"/>
                    </a:cubicBezTo>
                    <a:lnTo>
                      <a:pt x="10473310" y="269494"/>
                    </a:lnTo>
                    <a:cubicBezTo>
                      <a:pt x="10404222" y="293243"/>
                      <a:pt x="10335514" y="329438"/>
                      <a:pt x="10269093" y="376936"/>
                    </a:cubicBezTo>
                    <a:cubicBezTo>
                      <a:pt x="10232390" y="404114"/>
                      <a:pt x="10201275" y="433451"/>
                      <a:pt x="10176637" y="464185"/>
                    </a:cubicBezTo>
                    <a:lnTo>
                      <a:pt x="10146792" y="508762"/>
                    </a:lnTo>
                    <a:cubicBezTo>
                      <a:pt x="10139173" y="523240"/>
                      <a:pt x="10134347" y="537337"/>
                      <a:pt x="10131552" y="555752"/>
                    </a:cubicBezTo>
                    <a:lnTo>
                      <a:pt x="10131172" y="566547"/>
                    </a:lnTo>
                    <a:cubicBezTo>
                      <a:pt x="10131172" y="589915"/>
                      <a:pt x="10139426" y="612013"/>
                      <a:pt x="10155682" y="632079"/>
                    </a:cubicBezTo>
                    <a:cubicBezTo>
                      <a:pt x="10175875" y="657098"/>
                      <a:pt x="10200894" y="669798"/>
                      <a:pt x="10229977" y="669798"/>
                    </a:cubicBezTo>
                    <a:cubicBezTo>
                      <a:pt x="10252202" y="669798"/>
                      <a:pt x="10271379" y="663448"/>
                      <a:pt x="10287254" y="650621"/>
                    </a:cubicBezTo>
                    <a:cubicBezTo>
                      <a:pt x="10349485" y="599313"/>
                      <a:pt x="10373487" y="582803"/>
                      <a:pt x="10382758" y="577850"/>
                    </a:cubicBezTo>
                    <a:cubicBezTo>
                      <a:pt x="10395077" y="571246"/>
                      <a:pt x="10412730" y="567944"/>
                      <a:pt x="10435463" y="567944"/>
                    </a:cubicBezTo>
                    <a:cubicBezTo>
                      <a:pt x="10457942" y="567944"/>
                      <a:pt x="10473944" y="575056"/>
                      <a:pt x="10484486" y="589661"/>
                    </a:cubicBezTo>
                    <a:cubicBezTo>
                      <a:pt x="10492360" y="600583"/>
                      <a:pt x="10496297" y="614680"/>
                      <a:pt x="10496297" y="638302"/>
                    </a:cubicBezTo>
                    <a:lnTo>
                      <a:pt x="10494518" y="653034"/>
                    </a:lnTo>
                    <a:cubicBezTo>
                      <a:pt x="10489312" y="686308"/>
                      <a:pt x="10470262" y="726821"/>
                      <a:pt x="10437876" y="773557"/>
                    </a:cubicBezTo>
                    <a:cubicBezTo>
                      <a:pt x="10405745" y="820420"/>
                      <a:pt x="10366122" y="869950"/>
                      <a:pt x="10320020" y="920750"/>
                    </a:cubicBezTo>
                    <a:cubicBezTo>
                      <a:pt x="10273919" y="971550"/>
                      <a:pt x="10219944" y="1025144"/>
                      <a:pt x="10159747" y="1079754"/>
                    </a:cubicBezTo>
                    <a:cubicBezTo>
                      <a:pt x="10093325" y="1139952"/>
                      <a:pt x="10054972" y="1176147"/>
                      <a:pt x="10042144" y="1190117"/>
                    </a:cubicBezTo>
                    <a:cubicBezTo>
                      <a:pt x="10028174" y="1205484"/>
                      <a:pt x="10019665" y="1222375"/>
                      <a:pt x="10016237" y="1244092"/>
                    </a:cubicBezTo>
                    <a:lnTo>
                      <a:pt x="10015982" y="1250569"/>
                    </a:lnTo>
                    <a:cubicBezTo>
                      <a:pt x="10015982" y="1267714"/>
                      <a:pt x="10023856" y="1281303"/>
                      <a:pt x="10038588" y="1289812"/>
                    </a:cubicBezTo>
                    <a:cubicBezTo>
                      <a:pt x="10051669" y="1297432"/>
                      <a:pt x="10069830" y="1300988"/>
                      <a:pt x="10094341" y="1300988"/>
                    </a:cubicBezTo>
                    <a:lnTo>
                      <a:pt x="10645649" y="1300988"/>
                    </a:lnTo>
                    <a:cubicBezTo>
                      <a:pt x="10676001" y="1300988"/>
                      <a:pt x="10686924" y="1304544"/>
                      <a:pt x="10695051" y="1309116"/>
                    </a:cubicBezTo>
                    <a:lnTo>
                      <a:pt x="10709149" y="1333627"/>
                    </a:lnTo>
                    <a:cubicBezTo>
                      <a:pt x="10717403" y="1353058"/>
                      <a:pt x="10725531" y="1366139"/>
                      <a:pt x="10734167" y="1373886"/>
                    </a:cubicBezTo>
                    <a:cubicBezTo>
                      <a:pt x="10743565" y="1382268"/>
                      <a:pt x="10756647" y="1386586"/>
                      <a:pt x="10773156" y="1386586"/>
                    </a:cubicBezTo>
                    <a:cubicBezTo>
                      <a:pt x="10791825" y="1386586"/>
                      <a:pt x="10810749" y="1381506"/>
                      <a:pt x="10829290" y="1371473"/>
                    </a:cubicBezTo>
                    <a:cubicBezTo>
                      <a:pt x="10847198" y="1361821"/>
                      <a:pt x="10865231" y="1347216"/>
                      <a:pt x="10882885" y="1328166"/>
                    </a:cubicBezTo>
                    <a:cubicBezTo>
                      <a:pt x="10915397" y="1293495"/>
                      <a:pt x="10943463" y="1251839"/>
                      <a:pt x="10966704" y="1204214"/>
                    </a:cubicBezTo>
                    <a:cubicBezTo>
                      <a:pt x="10989945" y="1156589"/>
                      <a:pt x="11005312" y="1108964"/>
                      <a:pt x="11012551" y="1062482"/>
                    </a:cubicBezTo>
                    <a:lnTo>
                      <a:pt x="11017631" y="1004824"/>
                    </a:lnTo>
                    <a:cubicBezTo>
                      <a:pt x="11017631" y="975106"/>
                      <a:pt x="11012424" y="953135"/>
                      <a:pt x="10996041" y="929005"/>
                    </a:cubicBezTo>
                    <a:lnTo>
                      <a:pt x="10979912" y="918210"/>
                    </a:lnTo>
                    <a:cubicBezTo>
                      <a:pt x="10971403" y="914019"/>
                      <a:pt x="10961624" y="911860"/>
                      <a:pt x="10950575" y="911860"/>
                    </a:cubicBezTo>
                    <a:lnTo>
                      <a:pt x="10917682" y="919988"/>
                    </a:lnTo>
                    <a:cubicBezTo>
                      <a:pt x="10912856" y="923036"/>
                      <a:pt x="10902824" y="930275"/>
                      <a:pt x="10872216" y="958850"/>
                    </a:cubicBezTo>
                    <a:cubicBezTo>
                      <a:pt x="10851388" y="978408"/>
                      <a:pt x="10830052" y="993267"/>
                      <a:pt x="10808589" y="1003046"/>
                    </a:cubicBezTo>
                    <a:cubicBezTo>
                      <a:pt x="10787507" y="1012571"/>
                      <a:pt x="10765663" y="1017397"/>
                      <a:pt x="10743819" y="1017397"/>
                    </a:cubicBezTo>
                    <a:cubicBezTo>
                      <a:pt x="10727055" y="1017397"/>
                      <a:pt x="10713974" y="1012698"/>
                      <a:pt x="10704068" y="1003046"/>
                    </a:cubicBezTo>
                    <a:cubicBezTo>
                      <a:pt x="10696449" y="995680"/>
                      <a:pt x="10692765" y="987298"/>
                      <a:pt x="10692765" y="975233"/>
                    </a:cubicBezTo>
                    <a:lnTo>
                      <a:pt x="10693274" y="970407"/>
                    </a:lnTo>
                    <a:cubicBezTo>
                      <a:pt x="10694162" y="964565"/>
                      <a:pt x="10698607" y="953643"/>
                      <a:pt x="10714228" y="935609"/>
                    </a:cubicBezTo>
                    <a:cubicBezTo>
                      <a:pt x="10727817" y="919861"/>
                      <a:pt x="10748011" y="901065"/>
                      <a:pt x="10774045" y="879729"/>
                    </a:cubicBezTo>
                    <a:cubicBezTo>
                      <a:pt x="10849483" y="817245"/>
                      <a:pt x="10909174" y="756031"/>
                      <a:pt x="10951337" y="697865"/>
                    </a:cubicBezTo>
                    <a:cubicBezTo>
                      <a:pt x="10972547" y="668528"/>
                      <a:pt x="10989818" y="639318"/>
                      <a:pt x="11002645" y="610997"/>
                    </a:cubicBezTo>
                    <a:cubicBezTo>
                      <a:pt x="11015599" y="582422"/>
                      <a:pt x="11024236" y="554101"/>
                      <a:pt x="11028553" y="526542"/>
                    </a:cubicBezTo>
                    <a:lnTo>
                      <a:pt x="11031855" y="484124"/>
                    </a:lnTo>
                    <a:cubicBezTo>
                      <a:pt x="11031855" y="455549"/>
                      <a:pt x="11027029" y="427482"/>
                      <a:pt x="11017631" y="400558"/>
                    </a:cubicBezTo>
                    <a:cubicBezTo>
                      <a:pt x="11003407" y="360299"/>
                      <a:pt x="10980801" y="328295"/>
                      <a:pt x="10950449" y="305689"/>
                    </a:cubicBezTo>
                    <a:cubicBezTo>
                      <a:pt x="10917682" y="281559"/>
                      <a:pt x="10878693" y="263271"/>
                      <a:pt x="10834624" y="251206"/>
                    </a:cubicBezTo>
                    <a:cubicBezTo>
                      <a:pt x="10790937" y="239268"/>
                      <a:pt x="10741025" y="233299"/>
                      <a:pt x="10686162" y="233299"/>
                    </a:cubicBezTo>
                    <a:close/>
                    <a:moveTo>
                      <a:pt x="11466195" y="245999"/>
                    </a:moveTo>
                    <a:cubicBezTo>
                      <a:pt x="11430000" y="245999"/>
                      <a:pt x="11402314" y="255651"/>
                      <a:pt x="11383899" y="274701"/>
                    </a:cubicBezTo>
                    <a:cubicBezTo>
                      <a:pt x="11366754" y="292354"/>
                      <a:pt x="11340211" y="336931"/>
                      <a:pt x="11302619" y="410845"/>
                    </a:cubicBezTo>
                    <a:cubicBezTo>
                      <a:pt x="11256899" y="499364"/>
                      <a:pt x="11213592" y="592709"/>
                      <a:pt x="11173841" y="688213"/>
                    </a:cubicBezTo>
                    <a:cubicBezTo>
                      <a:pt x="11133201" y="785876"/>
                      <a:pt x="11110849" y="849884"/>
                      <a:pt x="11104753" y="888746"/>
                    </a:cubicBezTo>
                    <a:lnTo>
                      <a:pt x="11104373" y="898525"/>
                    </a:lnTo>
                    <a:cubicBezTo>
                      <a:pt x="11104373" y="920496"/>
                      <a:pt x="11112754" y="938276"/>
                      <a:pt x="11129518" y="951484"/>
                    </a:cubicBezTo>
                    <a:lnTo>
                      <a:pt x="11162919" y="968756"/>
                    </a:lnTo>
                    <a:cubicBezTo>
                      <a:pt x="11173968" y="971550"/>
                      <a:pt x="11206735" y="978154"/>
                      <a:pt x="11260582" y="988441"/>
                    </a:cubicBezTo>
                    <a:cubicBezTo>
                      <a:pt x="11322431" y="1000125"/>
                      <a:pt x="11372088" y="1020191"/>
                      <a:pt x="11408411" y="1048004"/>
                    </a:cubicBezTo>
                    <a:cubicBezTo>
                      <a:pt x="11423650" y="1059815"/>
                      <a:pt x="11435335" y="1072769"/>
                      <a:pt x="11442827" y="1086739"/>
                    </a:cubicBezTo>
                    <a:cubicBezTo>
                      <a:pt x="11450193" y="1100328"/>
                      <a:pt x="11454003" y="1115314"/>
                      <a:pt x="11454003" y="1137158"/>
                    </a:cubicBezTo>
                    <a:lnTo>
                      <a:pt x="11452606" y="1149223"/>
                    </a:lnTo>
                    <a:cubicBezTo>
                      <a:pt x="11450066" y="1165733"/>
                      <a:pt x="11444478" y="1180719"/>
                      <a:pt x="11436097" y="1193800"/>
                    </a:cubicBezTo>
                    <a:lnTo>
                      <a:pt x="11401806" y="1228852"/>
                    </a:lnTo>
                    <a:cubicBezTo>
                      <a:pt x="11387201" y="1239139"/>
                      <a:pt x="11370691" y="1246886"/>
                      <a:pt x="11352785" y="1251966"/>
                    </a:cubicBezTo>
                    <a:lnTo>
                      <a:pt x="11292713" y="1259840"/>
                    </a:lnTo>
                    <a:cubicBezTo>
                      <a:pt x="11274679" y="1259840"/>
                      <a:pt x="11250423" y="1256919"/>
                      <a:pt x="11220831" y="1250950"/>
                    </a:cubicBezTo>
                    <a:cubicBezTo>
                      <a:pt x="11191240" y="1244981"/>
                      <a:pt x="11166094" y="1238504"/>
                      <a:pt x="11135614" y="1227328"/>
                    </a:cubicBezTo>
                    <a:lnTo>
                      <a:pt x="11118342" y="1225296"/>
                    </a:lnTo>
                    <a:cubicBezTo>
                      <a:pt x="11109452" y="1225296"/>
                      <a:pt x="11100689" y="1228852"/>
                      <a:pt x="11085449" y="1242187"/>
                    </a:cubicBezTo>
                    <a:lnTo>
                      <a:pt x="11072114" y="1262380"/>
                    </a:lnTo>
                    <a:cubicBezTo>
                      <a:pt x="11059541" y="1284224"/>
                      <a:pt x="11050778" y="1310386"/>
                      <a:pt x="11045063" y="1346708"/>
                    </a:cubicBezTo>
                    <a:lnTo>
                      <a:pt x="11044555" y="1359154"/>
                    </a:lnTo>
                    <a:cubicBezTo>
                      <a:pt x="11044555" y="1382141"/>
                      <a:pt x="11051794" y="1402334"/>
                      <a:pt x="11066145" y="1419098"/>
                    </a:cubicBezTo>
                    <a:cubicBezTo>
                      <a:pt x="11079988" y="1435227"/>
                      <a:pt x="11100562" y="1448308"/>
                      <a:pt x="11127360" y="1458087"/>
                    </a:cubicBezTo>
                    <a:lnTo>
                      <a:pt x="11228070" y="1484630"/>
                    </a:lnTo>
                    <a:lnTo>
                      <a:pt x="11342243" y="1493393"/>
                    </a:lnTo>
                    <a:cubicBezTo>
                      <a:pt x="11392662" y="1493393"/>
                      <a:pt x="11442192" y="1489202"/>
                      <a:pt x="11489690" y="1480947"/>
                    </a:cubicBezTo>
                    <a:cubicBezTo>
                      <a:pt x="11537188" y="1472692"/>
                      <a:pt x="11583798" y="1460119"/>
                      <a:pt x="11628248" y="1443482"/>
                    </a:cubicBezTo>
                    <a:cubicBezTo>
                      <a:pt x="11672698" y="1426845"/>
                      <a:pt x="11714480" y="1406525"/>
                      <a:pt x="11752199" y="1383030"/>
                    </a:cubicBezTo>
                    <a:cubicBezTo>
                      <a:pt x="11789918" y="1359535"/>
                      <a:pt x="11824716" y="1332103"/>
                      <a:pt x="11855577" y="1301496"/>
                    </a:cubicBezTo>
                    <a:cubicBezTo>
                      <a:pt x="11894566" y="1263015"/>
                      <a:pt x="11925936" y="1222629"/>
                      <a:pt x="11948923" y="1181608"/>
                    </a:cubicBezTo>
                    <a:cubicBezTo>
                      <a:pt x="11972036" y="1140333"/>
                      <a:pt x="11987149" y="1097280"/>
                      <a:pt x="11994007" y="1053592"/>
                    </a:cubicBezTo>
                    <a:lnTo>
                      <a:pt x="11997690" y="1007110"/>
                    </a:lnTo>
                    <a:cubicBezTo>
                      <a:pt x="11997690" y="970153"/>
                      <a:pt x="11990198" y="934466"/>
                      <a:pt x="11975465" y="901192"/>
                    </a:cubicBezTo>
                    <a:cubicBezTo>
                      <a:pt x="11961241" y="868934"/>
                      <a:pt x="11942953" y="840105"/>
                      <a:pt x="11921110" y="815721"/>
                    </a:cubicBezTo>
                    <a:cubicBezTo>
                      <a:pt x="11899265" y="791337"/>
                      <a:pt x="11873103" y="770255"/>
                      <a:pt x="11843639" y="753745"/>
                    </a:cubicBezTo>
                    <a:cubicBezTo>
                      <a:pt x="11803380" y="730631"/>
                      <a:pt x="11757914" y="711327"/>
                      <a:pt x="11708385" y="696468"/>
                    </a:cubicBezTo>
                    <a:cubicBezTo>
                      <a:pt x="11659108" y="681609"/>
                      <a:pt x="11604372" y="670687"/>
                      <a:pt x="11545698" y="663956"/>
                    </a:cubicBezTo>
                    <a:cubicBezTo>
                      <a:pt x="11506200" y="660146"/>
                      <a:pt x="11494898" y="654685"/>
                      <a:pt x="11490452" y="651637"/>
                    </a:cubicBezTo>
                    <a:lnTo>
                      <a:pt x="11486897" y="637667"/>
                    </a:lnTo>
                    <a:lnTo>
                      <a:pt x="11487531" y="632587"/>
                    </a:lnTo>
                    <a:cubicBezTo>
                      <a:pt x="11489944" y="617474"/>
                      <a:pt x="11495532" y="606552"/>
                      <a:pt x="11504803" y="599440"/>
                    </a:cubicBezTo>
                    <a:cubicBezTo>
                      <a:pt x="11514201" y="592074"/>
                      <a:pt x="11527917" y="588391"/>
                      <a:pt x="11545570" y="588391"/>
                    </a:cubicBezTo>
                    <a:lnTo>
                      <a:pt x="11911457" y="588391"/>
                    </a:lnTo>
                    <a:cubicBezTo>
                      <a:pt x="11940922" y="588391"/>
                      <a:pt x="11966956" y="578104"/>
                      <a:pt x="11988800" y="557784"/>
                    </a:cubicBezTo>
                    <a:cubicBezTo>
                      <a:pt x="12014454" y="533781"/>
                      <a:pt x="12037441" y="500888"/>
                      <a:pt x="12057253" y="459994"/>
                    </a:cubicBezTo>
                    <a:cubicBezTo>
                      <a:pt x="12076811" y="419354"/>
                      <a:pt x="12090147" y="377444"/>
                      <a:pt x="12096750" y="335153"/>
                    </a:cubicBezTo>
                    <a:cubicBezTo>
                      <a:pt x="12098910" y="321564"/>
                      <a:pt x="12100052" y="309626"/>
                      <a:pt x="12100052" y="285496"/>
                    </a:cubicBezTo>
                    <a:lnTo>
                      <a:pt x="12093449" y="267081"/>
                    </a:lnTo>
                    <a:cubicBezTo>
                      <a:pt x="12085193" y="252730"/>
                      <a:pt x="12067794" y="245491"/>
                      <a:pt x="12041632" y="245491"/>
                    </a:cubicBezTo>
                    <a:close/>
                    <a:moveTo>
                      <a:pt x="5258816" y="370205"/>
                    </a:moveTo>
                    <a:cubicBezTo>
                      <a:pt x="5228590" y="370205"/>
                      <a:pt x="5193538" y="376301"/>
                      <a:pt x="5154803" y="388493"/>
                    </a:cubicBezTo>
                    <a:cubicBezTo>
                      <a:pt x="5116068" y="400685"/>
                      <a:pt x="5082921" y="415925"/>
                      <a:pt x="5056124" y="434086"/>
                    </a:cubicBezTo>
                    <a:cubicBezTo>
                      <a:pt x="5016246" y="460883"/>
                      <a:pt x="5005070" y="465709"/>
                      <a:pt x="5002022" y="466471"/>
                    </a:cubicBezTo>
                    <a:lnTo>
                      <a:pt x="5001260" y="465836"/>
                    </a:lnTo>
                    <a:lnTo>
                      <a:pt x="5000117" y="457962"/>
                    </a:lnTo>
                    <a:cubicBezTo>
                      <a:pt x="5000117" y="454914"/>
                      <a:pt x="5000498" y="451231"/>
                      <a:pt x="5002657" y="437261"/>
                    </a:cubicBezTo>
                    <a:lnTo>
                      <a:pt x="5003419" y="421259"/>
                    </a:lnTo>
                    <a:cubicBezTo>
                      <a:pt x="5003419" y="405638"/>
                      <a:pt x="4999863" y="394843"/>
                      <a:pt x="4992497" y="388239"/>
                    </a:cubicBezTo>
                    <a:cubicBezTo>
                      <a:pt x="4985893" y="382397"/>
                      <a:pt x="4972177" y="375539"/>
                      <a:pt x="4924171" y="375539"/>
                    </a:cubicBezTo>
                    <a:cubicBezTo>
                      <a:pt x="4884166" y="376174"/>
                      <a:pt x="4835525" y="385318"/>
                      <a:pt x="4779518" y="402717"/>
                    </a:cubicBezTo>
                    <a:cubicBezTo>
                      <a:pt x="4724019" y="419989"/>
                      <a:pt x="4659630" y="445770"/>
                      <a:pt x="4588002" y="479552"/>
                    </a:cubicBezTo>
                    <a:cubicBezTo>
                      <a:pt x="4550156" y="497713"/>
                      <a:pt x="4521327" y="516763"/>
                      <a:pt x="4502404" y="536194"/>
                    </a:cubicBezTo>
                    <a:cubicBezTo>
                      <a:pt x="4482719" y="556514"/>
                      <a:pt x="4470527" y="580263"/>
                      <a:pt x="4465447" y="612902"/>
                    </a:cubicBezTo>
                    <a:lnTo>
                      <a:pt x="4464939" y="624332"/>
                    </a:lnTo>
                    <a:cubicBezTo>
                      <a:pt x="4464939" y="640080"/>
                      <a:pt x="4468749" y="654177"/>
                      <a:pt x="4476115" y="666496"/>
                    </a:cubicBezTo>
                    <a:cubicBezTo>
                      <a:pt x="4486402" y="683641"/>
                      <a:pt x="4501769" y="694563"/>
                      <a:pt x="4521835" y="699008"/>
                    </a:cubicBezTo>
                    <a:cubicBezTo>
                      <a:pt x="4548632" y="704977"/>
                      <a:pt x="4555617" y="707263"/>
                      <a:pt x="4557649" y="708279"/>
                    </a:cubicBezTo>
                    <a:lnTo>
                      <a:pt x="4558538" y="711327"/>
                    </a:lnTo>
                    <a:lnTo>
                      <a:pt x="4558665" y="711962"/>
                    </a:lnTo>
                    <a:lnTo>
                      <a:pt x="4558919" y="719963"/>
                    </a:lnTo>
                    <a:cubicBezTo>
                      <a:pt x="4558919" y="750443"/>
                      <a:pt x="4550410" y="830580"/>
                      <a:pt x="4533519" y="958215"/>
                    </a:cubicBezTo>
                    <a:cubicBezTo>
                      <a:pt x="4502150" y="1137920"/>
                      <a:pt x="4480052" y="1248029"/>
                      <a:pt x="4468114" y="1285367"/>
                    </a:cubicBezTo>
                    <a:cubicBezTo>
                      <a:pt x="4462526" y="1302893"/>
                      <a:pt x="4454779" y="1317879"/>
                      <a:pt x="4445127" y="1329817"/>
                    </a:cubicBezTo>
                    <a:lnTo>
                      <a:pt x="4410583" y="1357249"/>
                    </a:lnTo>
                    <a:cubicBezTo>
                      <a:pt x="4387850" y="1368425"/>
                      <a:pt x="4372229" y="1378966"/>
                      <a:pt x="4362831" y="1389761"/>
                    </a:cubicBezTo>
                    <a:cubicBezTo>
                      <a:pt x="4353179" y="1400810"/>
                      <a:pt x="4346575" y="1416812"/>
                      <a:pt x="4342384" y="1443101"/>
                    </a:cubicBezTo>
                    <a:lnTo>
                      <a:pt x="4341876" y="1454531"/>
                    </a:lnTo>
                    <a:cubicBezTo>
                      <a:pt x="4341876" y="1491488"/>
                      <a:pt x="4361561" y="1523111"/>
                      <a:pt x="4400169" y="1548511"/>
                    </a:cubicBezTo>
                    <a:cubicBezTo>
                      <a:pt x="4440936" y="1575435"/>
                      <a:pt x="4487037" y="1596009"/>
                      <a:pt x="4537329" y="1609471"/>
                    </a:cubicBezTo>
                    <a:cubicBezTo>
                      <a:pt x="4587367" y="1622933"/>
                      <a:pt x="4642739" y="1629664"/>
                      <a:pt x="4702175" y="1629664"/>
                    </a:cubicBezTo>
                    <a:cubicBezTo>
                      <a:pt x="4735703" y="1629664"/>
                      <a:pt x="4766310" y="1627124"/>
                      <a:pt x="4793234" y="1622044"/>
                    </a:cubicBezTo>
                    <a:cubicBezTo>
                      <a:pt x="4820539" y="1616964"/>
                      <a:pt x="4844669" y="1609090"/>
                      <a:pt x="4865370" y="1598803"/>
                    </a:cubicBezTo>
                    <a:cubicBezTo>
                      <a:pt x="4908169" y="1577340"/>
                      <a:pt x="4933061" y="1545971"/>
                      <a:pt x="4939411" y="1505712"/>
                    </a:cubicBezTo>
                    <a:cubicBezTo>
                      <a:pt x="4940554" y="1498727"/>
                      <a:pt x="4941062" y="1492377"/>
                      <a:pt x="4941062" y="1476756"/>
                    </a:cubicBezTo>
                    <a:lnTo>
                      <a:pt x="4935728" y="1462659"/>
                    </a:lnTo>
                    <a:cubicBezTo>
                      <a:pt x="4932680" y="1457325"/>
                      <a:pt x="4924806" y="1447165"/>
                      <a:pt x="4892040" y="1418971"/>
                    </a:cubicBezTo>
                    <a:cubicBezTo>
                      <a:pt x="4875276" y="1404874"/>
                      <a:pt x="4867148" y="1384173"/>
                      <a:pt x="4867148" y="1346581"/>
                    </a:cubicBezTo>
                    <a:lnTo>
                      <a:pt x="4869561" y="1326515"/>
                    </a:lnTo>
                    <a:cubicBezTo>
                      <a:pt x="4873879" y="1298829"/>
                      <a:pt x="4881753" y="1282192"/>
                      <a:pt x="4892548" y="1282192"/>
                    </a:cubicBezTo>
                    <a:lnTo>
                      <a:pt x="4906899" y="1288034"/>
                    </a:lnTo>
                    <a:cubicBezTo>
                      <a:pt x="4953254" y="1313180"/>
                      <a:pt x="5001006" y="1325880"/>
                      <a:pt x="5048631" y="1325880"/>
                    </a:cubicBezTo>
                    <a:cubicBezTo>
                      <a:pt x="5095240" y="1325880"/>
                      <a:pt x="5141468" y="1315847"/>
                      <a:pt x="5186045" y="1295908"/>
                    </a:cubicBezTo>
                    <a:cubicBezTo>
                      <a:pt x="5230241" y="1276223"/>
                      <a:pt x="5274056" y="1246251"/>
                      <a:pt x="5316220" y="1207135"/>
                    </a:cubicBezTo>
                    <a:cubicBezTo>
                      <a:pt x="5343398" y="1182116"/>
                      <a:pt x="5368290" y="1154938"/>
                      <a:pt x="5390261" y="1126490"/>
                    </a:cubicBezTo>
                    <a:lnTo>
                      <a:pt x="5448427" y="1035431"/>
                    </a:lnTo>
                    <a:cubicBezTo>
                      <a:pt x="5465064" y="1003554"/>
                      <a:pt x="5479288" y="969391"/>
                      <a:pt x="5490591" y="934085"/>
                    </a:cubicBezTo>
                    <a:lnTo>
                      <a:pt x="5516753" y="822706"/>
                    </a:lnTo>
                    <a:cubicBezTo>
                      <a:pt x="5521960" y="789813"/>
                      <a:pt x="5524500" y="757174"/>
                      <a:pt x="5524500" y="725678"/>
                    </a:cubicBezTo>
                    <a:lnTo>
                      <a:pt x="5513070" y="613664"/>
                    </a:lnTo>
                    <a:cubicBezTo>
                      <a:pt x="5506466" y="582041"/>
                      <a:pt x="5496814" y="552577"/>
                      <a:pt x="5484622" y="526161"/>
                    </a:cubicBezTo>
                    <a:cubicBezTo>
                      <a:pt x="5472303" y="499745"/>
                      <a:pt x="5456936" y="475615"/>
                      <a:pt x="5439029" y="454533"/>
                    </a:cubicBezTo>
                    <a:cubicBezTo>
                      <a:pt x="5415153" y="426593"/>
                      <a:pt x="5387848" y="405384"/>
                      <a:pt x="5357876" y="391414"/>
                    </a:cubicBezTo>
                    <a:cubicBezTo>
                      <a:pt x="5327904" y="377444"/>
                      <a:pt x="5294376" y="370205"/>
                      <a:pt x="5258562" y="37020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523" t="-110937" r="-10298" b="-407516"/>
                </a:stretch>
              </a:blipFill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9E736BB2-3C31-7171-86BE-8443A975A7AC}"/>
                </a:ext>
              </a:extLst>
            </p:cNvPr>
            <p:cNvGrpSpPr/>
            <p:nvPr/>
          </p:nvGrpSpPr>
          <p:grpSpPr>
            <a:xfrm>
              <a:off x="2918" y="2918"/>
              <a:ext cx="2893669" cy="384669"/>
              <a:chOff x="0" y="0"/>
              <a:chExt cx="12075693" cy="160528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5B47A10-3AF2-6CBB-E6C1-37804C008A23}"/>
                  </a:ext>
                </a:extLst>
              </p:cNvPr>
              <p:cNvSpPr/>
              <p:nvPr/>
            </p:nvSpPr>
            <p:spPr>
              <a:xfrm>
                <a:off x="-1905" y="0"/>
                <a:ext cx="12078462" cy="1605280"/>
              </a:xfrm>
              <a:custGeom>
                <a:avLst/>
                <a:gdLst/>
                <a:ahLst/>
                <a:cxnLst/>
                <a:rect l="l" t="t" r="r" b="b"/>
                <a:pathLst>
                  <a:path w="12078462" h="1605280">
                    <a:moveTo>
                      <a:pt x="483997" y="35433"/>
                    </a:moveTo>
                    <a:cubicBezTo>
                      <a:pt x="425196" y="35433"/>
                      <a:pt x="359664" y="50546"/>
                      <a:pt x="287401" y="80899"/>
                    </a:cubicBezTo>
                    <a:cubicBezTo>
                      <a:pt x="216408" y="110617"/>
                      <a:pt x="176657" y="151511"/>
                      <a:pt x="168529" y="203708"/>
                    </a:cubicBezTo>
                    <a:cubicBezTo>
                      <a:pt x="162433" y="242570"/>
                      <a:pt x="173355" y="272796"/>
                      <a:pt x="201168" y="294640"/>
                    </a:cubicBezTo>
                    <a:cubicBezTo>
                      <a:pt x="221742" y="311658"/>
                      <a:pt x="251714" y="320167"/>
                      <a:pt x="291084" y="320167"/>
                    </a:cubicBezTo>
                    <a:cubicBezTo>
                      <a:pt x="384429" y="320167"/>
                      <a:pt x="467487" y="298704"/>
                      <a:pt x="540004" y="255651"/>
                    </a:cubicBezTo>
                    <a:cubicBezTo>
                      <a:pt x="585851" y="228346"/>
                      <a:pt x="612394" y="191389"/>
                      <a:pt x="619760" y="144653"/>
                    </a:cubicBezTo>
                    <a:cubicBezTo>
                      <a:pt x="624967" y="111252"/>
                      <a:pt x="615442" y="84836"/>
                      <a:pt x="590931" y="65024"/>
                    </a:cubicBezTo>
                    <a:cubicBezTo>
                      <a:pt x="566420" y="45212"/>
                      <a:pt x="530860" y="35433"/>
                      <a:pt x="483870" y="35433"/>
                    </a:cubicBezTo>
                    <a:close/>
                    <a:moveTo>
                      <a:pt x="9584690" y="498348"/>
                    </a:moveTo>
                    <a:cubicBezTo>
                      <a:pt x="9615678" y="500126"/>
                      <a:pt x="9636760" y="522605"/>
                      <a:pt x="9647808" y="565658"/>
                    </a:cubicBezTo>
                    <a:cubicBezTo>
                      <a:pt x="9657968" y="604520"/>
                      <a:pt x="9663303" y="654939"/>
                      <a:pt x="9664065" y="717042"/>
                    </a:cubicBezTo>
                    <a:cubicBezTo>
                      <a:pt x="9664827" y="779145"/>
                      <a:pt x="9660890" y="837565"/>
                      <a:pt x="9652381" y="892175"/>
                    </a:cubicBezTo>
                    <a:cubicBezTo>
                      <a:pt x="9637014" y="989838"/>
                      <a:pt x="9604882" y="1038606"/>
                      <a:pt x="9555733" y="1038606"/>
                    </a:cubicBezTo>
                    <a:cubicBezTo>
                      <a:pt x="9527667" y="1038606"/>
                      <a:pt x="9508363" y="1019175"/>
                      <a:pt x="9497694" y="980440"/>
                    </a:cubicBezTo>
                    <a:cubicBezTo>
                      <a:pt x="9470770" y="880364"/>
                      <a:pt x="9467088" y="767588"/>
                      <a:pt x="9486900" y="642112"/>
                    </a:cubicBezTo>
                    <a:cubicBezTo>
                      <a:pt x="9501886" y="546354"/>
                      <a:pt x="9534525" y="498348"/>
                      <a:pt x="9584690" y="498348"/>
                    </a:cubicBezTo>
                    <a:close/>
                    <a:moveTo>
                      <a:pt x="5016119" y="633984"/>
                    </a:moveTo>
                    <a:cubicBezTo>
                      <a:pt x="5043043" y="633984"/>
                      <a:pt x="5064506" y="645160"/>
                      <a:pt x="5080508" y="667639"/>
                    </a:cubicBezTo>
                    <a:cubicBezTo>
                      <a:pt x="5106035" y="704088"/>
                      <a:pt x="5111877" y="766826"/>
                      <a:pt x="5097907" y="855853"/>
                    </a:cubicBezTo>
                    <a:cubicBezTo>
                      <a:pt x="5076317" y="993521"/>
                      <a:pt x="5028311" y="1062355"/>
                      <a:pt x="4953762" y="1062355"/>
                    </a:cubicBezTo>
                    <a:cubicBezTo>
                      <a:pt x="4929505" y="1062355"/>
                      <a:pt x="4910963" y="1056640"/>
                      <a:pt x="4898136" y="1045083"/>
                    </a:cubicBezTo>
                    <a:cubicBezTo>
                      <a:pt x="4885309" y="1033526"/>
                      <a:pt x="4880483" y="1018413"/>
                      <a:pt x="4883404" y="999617"/>
                    </a:cubicBezTo>
                    <a:cubicBezTo>
                      <a:pt x="4884928" y="989965"/>
                      <a:pt x="4886706" y="979932"/>
                      <a:pt x="4888865" y="969645"/>
                    </a:cubicBezTo>
                    <a:lnTo>
                      <a:pt x="4940300" y="719455"/>
                    </a:lnTo>
                    <a:cubicBezTo>
                      <a:pt x="4952492" y="662432"/>
                      <a:pt x="4977765" y="633984"/>
                      <a:pt x="5016119" y="633984"/>
                    </a:cubicBezTo>
                    <a:close/>
                    <a:moveTo>
                      <a:pt x="2329307" y="580263"/>
                    </a:moveTo>
                    <a:cubicBezTo>
                      <a:pt x="2360930" y="581533"/>
                      <a:pt x="2382520" y="602742"/>
                      <a:pt x="2393823" y="643890"/>
                    </a:cubicBezTo>
                    <a:cubicBezTo>
                      <a:pt x="2404745" y="684530"/>
                      <a:pt x="2411095" y="737235"/>
                      <a:pt x="2413127" y="802132"/>
                    </a:cubicBezTo>
                    <a:cubicBezTo>
                      <a:pt x="2415159" y="867029"/>
                      <a:pt x="2412111" y="924941"/>
                      <a:pt x="2404110" y="975868"/>
                    </a:cubicBezTo>
                    <a:cubicBezTo>
                      <a:pt x="2393315" y="1044448"/>
                      <a:pt x="2363978" y="1078611"/>
                      <a:pt x="2315972" y="1078611"/>
                    </a:cubicBezTo>
                    <a:cubicBezTo>
                      <a:pt x="2278126" y="1078611"/>
                      <a:pt x="2254758" y="1053719"/>
                      <a:pt x="2245868" y="1004062"/>
                    </a:cubicBezTo>
                    <a:cubicBezTo>
                      <a:pt x="2236724" y="955548"/>
                      <a:pt x="2231009" y="899922"/>
                      <a:pt x="2228723" y="837184"/>
                    </a:cubicBezTo>
                    <a:cubicBezTo>
                      <a:pt x="2226437" y="774446"/>
                      <a:pt x="2228088" y="724916"/>
                      <a:pt x="2233803" y="688467"/>
                    </a:cubicBezTo>
                    <a:cubicBezTo>
                      <a:pt x="2238883" y="655701"/>
                      <a:pt x="2250186" y="629539"/>
                      <a:pt x="2267585" y="609854"/>
                    </a:cubicBezTo>
                    <a:cubicBezTo>
                      <a:pt x="2284984" y="590169"/>
                      <a:pt x="2305558" y="580263"/>
                      <a:pt x="2329307" y="580263"/>
                    </a:cubicBezTo>
                    <a:close/>
                    <a:moveTo>
                      <a:pt x="546100" y="377444"/>
                    </a:moveTo>
                    <a:cubicBezTo>
                      <a:pt x="508254" y="377444"/>
                      <a:pt x="453517" y="386588"/>
                      <a:pt x="381508" y="404749"/>
                    </a:cubicBezTo>
                    <a:cubicBezTo>
                      <a:pt x="309499" y="422910"/>
                      <a:pt x="241300" y="445008"/>
                      <a:pt x="176784" y="471170"/>
                    </a:cubicBezTo>
                    <a:cubicBezTo>
                      <a:pt x="130175" y="489966"/>
                      <a:pt x="103759" y="518414"/>
                      <a:pt x="97790" y="556641"/>
                    </a:cubicBezTo>
                    <a:cubicBezTo>
                      <a:pt x="92710" y="588772"/>
                      <a:pt x="105664" y="613029"/>
                      <a:pt x="136525" y="629412"/>
                    </a:cubicBezTo>
                    <a:cubicBezTo>
                      <a:pt x="161417" y="642747"/>
                      <a:pt x="173482" y="661797"/>
                      <a:pt x="172847" y="686689"/>
                    </a:cubicBezTo>
                    <a:cubicBezTo>
                      <a:pt x="172466" y="695833"/>
                      <a:pt x="169291" y="727710"/>
                      <a:pt x="163068" y="782574"/>
                    </a:cubicBezTo>
                    <a:cubicBezTo>
                      <a:pt x="156845" y="837438"/>
                      <a:pt x="152273" y="874903"/>
                      <a:pt x="149098" y="894842"/>
                    </a:cubicBezTo>
                    <a:cubicBezTo>
                      <a:pt x="139319" y="957326"/>
                      <a:pt x="128397" y="1004316"/>
                      <a:pt x="116459" y="1035812"/>
                    </a:cubicBezTo>
                    <a:cubicBezTo>
                      <a:pt x="104521" y="1067308"/>
                      <a:pt x="89027" y="1090041"/>
                      <a:pt x="70104" y="1104011"/>
                    </a:cubicBezTo>
                    <a:cubicBezTo>
                      <a:pt x="42672" y="1124077"/>
                      <a:pt x="25273" y="1138555"/>
                      <a:pt x="17907" y="1147699"/>
                    </a:cubicBezTo>
                    <a:cubicBezTo>
                      <a:pt x="10541" y="1156843"/>
                      <a:pt x="5588" y="1169670"/>
                      <a:pt x="3048" y="1185926"/>
                    </a:cubicBezTo>
                    <a:cubicBezTo>
                      <a:pt x="0" y="1205357"/>
                      <a:pt x="3048" y="1222629"/>
                      <a:pt x="12319" y="1237742"/>
                    </a:cubicBezTo>
                    <a:cubicBezTo>
                      <a:pt x="21590" y="1252855"/>
                      <a:pt x="35052" y="1263523"/>
                      <a:pt x="53086" y="1269619"/>
                    </a:cubicBezTo>
                    <a:cubicBezTo>
                      <a:pt x="106045" y="1286637"/>
                      <a:pt x="179959" y="1295146"/>
                      <a:pt x="274955" y="1295146"/>
                    </a:cubicBezTo>
                    <a:cubicBezTo>
                      <a:pt x="451485" y="1295146"/>
                      <a:pt x="545846" y="1256030"/>
                      <a:pt x="558165" y="1177798"/>
                    </a:cubicBezTo>
                    <a:cubicBezTo>
                      <a:pt x="560451" y="1163193"/>
                      <a:pt x="559435" y="1151255"/>
                      <a:pt x="555244" y="1141857"/>
                    </a:cubicBezTo>
                    <a:cubicBezTo>
                      <a:pt x="551053" y="1132459"/>
                      <a:pt x="541655" y="1121156"/>
                      <a:pt x="527050" y="1107694"/>
                    </a:cubicBezTo>
                    <a:cubicBezTo>
                      <a:pt x="509143" y="1091311"/>
                      <a:pt x="498221" y="1073404"/>
                      <a:pt x="494538" y="1053973"/>
                    </a:cubicBezTo>
                    <a:cubicBezTo>
                      <a:pt x="490855" y="1034542"/>
                      <a:pt x="492252" y="1003935"/>
                      <a:pt x="498856" y="962152"/>
                    </a:cubicBezTo>
                    <a:lnTo>
                      <a:pt x="581787" y="433705"/>
                    </a:lnTo>
                    <a:cubicBezTo>
                      <a:pt x="587629" y="396113"/>
                      <a:pt x="575818" y="377317"/>
                      <a:pt x="546100" y="377317"/>
                    </a:cubicBezTo>
                    <a:close/>
                    <a:moveTo>
                      <a:pt x="7583169" y="376428"/>
                    </a:moveTo>
                    <a:cubicBezTo>
                      <a:pt x="7525385" y="376428"/>
                      <a:pt x="7483602" y="381889"/>
                      <a:pt x="7457567" y="392811"/>
                    </a:cubicBezTo>
                    <a:cubicBezTo>
                      <a:pt x="7443089" y="398907"/>
                      <a:pt x="7430389" y="408305"/>
                      <a:pt x="7419593" y="421005"/>
                    </a:cubicBezTo>
                    <a:cubicBezTo>
                      <a:pt x="7408799" y="433705"/>
                      <a:pt x="7402194" y="446786"/>
                      <a:pt x="7400036" y="460121"/>
                    </a:cubicBezTo>
                    <a:cubicBezTo>
                      <a:pt x="7398512" y="469773"/>
                      <a:pt x="7401560" y="483108"/>
                      <a:pt x="7409180" y="500126"/>
                    </a:cubicBezTo>
                    <a:cubicBezTo>
                      <a:pt x="7417943" y="519557"/>
                      <a:pt x="7421626" y="534035"/>
                      <a:pt x="7420102" y="543814"/>
                    </a:cubicBezTo>
                    <a:cubicBezTo>
                      <a:pt x="7417943" y="557149"/>
                      <a:pt x="7405369" y="577342"/>
                      <a:pt x="7382256" y="604266"/>
                    </a:cubicBezTo>
                    <a:cubicBezTo>
                      <a:pt x="7359142" y="631190"/>
                      <a:pt x="7342758" y="644779"/>
                      <a:pt x="7332980" y="644779"/>
                    </a:cubicBezTo>
                    <a:cubicBezTo>
                      <a:pt x="7324343" y="644779"/>
                      <a:pt x="7313422" y="632714"/>
                      <a:pt x="7300214" y="608330"/>
                    </a:cubicBezTo>
                    <a:cubicBezTo>
                      <a:pt x="7287006" y="583946"/>
                      <a:pt x="7281418" y="565658"/>
                      <a:pt x="7283450" y="552831"/>
                    </a:cubicBezTo>
                    <a:cubicBezTo>
                      <a:pt x="7284466" y="546227"/>
                      <a:pt x="7287132" y="539750"/>
                      <a:pt x="7291324" y="533781"/>
                    </a:cubicBezTo>
                    <a:cubicBezTo>
                      <a:pt x="7314056" y="502285"/>
                      <a:pt x="7326503" y="479552"/>
                      <a:pt x="7328789" y="465582"/>
                    </a:cubicBezTo>
                    <a:cubicBezTo>
                      <a:pt x="7334504" y="429260"/>
                      <a:pt x="7315962" y="405003"/>
                      <a:pt x="7273036" y="392811"/>
                    </a:cubicBezTo>
                    <a:cubicBezTo>
                      <a:pt x="7234174" y="382524"/>
                      <a:pt x="7173214" y="377317"/>
                      <a:pt x="7090029" y="377317"/>
                    </a:cubicBezTo>
                    <a:cubicBezTo>
                      <a:pt x="6975602" y="377317"/>
                      <a:pt x="6889623" y="386207"/>
                      <a:pt x="6831965" y="404114"/>
                    </a:cubicBezTo>
                    <a:cubicBezTo>
                      <a:pt x="6774306" y="422021"/>
                      <a:pt x="6742683" y="449453"/>
                      <a:pt x="6736842" y="486410"/>
                    </a:cubicBezTo>
                    <a:cubicBezTo>
                      <a:pt x="6731254" y="522224"/>
                      <a:pt x="6748906" y="545211"/>
                      <a:pt x="6789928" y="555498"/>
                    </a:cubicBezTo>
                    <a:cubicBezTo>
                      <a:pt x="6814312" y="561594"/>
                      <a:pt x="6833743" y="571881"/>
                      <a:pt x="6848220" y="586359"/>
                    </a:cubicBezTo>
                    <a:cubicBezTo>
                      <a:pt x="6862699" y="600837"/>
                      <a:pt x="6881494" y="629158"/>
                      <a:pt x="6904608" y="670941"/>
                    </a:cubicBezTo>
                    <a:lnTo>
                      <a:pt x="6958330" y="767334"/>
                    </a:lnTo>
                    <a:cubicBezTo>
                      <a:pt x="6963664" y="777621"/>
                      <a:pt x="6966077" y="784606"/>
                      <a:pt x="6965568" y="788289"/>
                    </a:cubicBezTo>
                    <a:cubicBezTo>
                      <a:pt x="6964933" y="792480"/>
                      <a:pt x="6961124" y="799465"/>
                      <a:pt x="6954139" y="809244"/>
                    </a:cubicBezTo>
                    <a:lnTo>
                      <a:pt x="6878828" y="917448"/>
                    </a:lnTo>
                    <a:cubicBezTo>
                      <a:pt x="6796658" y="1031494"/>
                      <a:pt x="6748144" y="1096899"/>
                      <a:pt x="6733031" y="1113917"/>
                    </a:cubicBezTo>
                    <a:cubicBezTo>
                      <a:pt x="6717919" y="1130935"/>
                      <a:pt x="6698106" y="1141857"/>
                      <a:pt x="6673723" y="1146683"/>
                    </a:cubicBezTo>
                    <a:cubicBezTo>
                      <a:pt x="6650228" y="1151509"/>
                      <a:pt x="6633718" y="1158367"/>
                      <a:pt x="6623939" y="1167130"/>
                    </a:cubicBezTo>
                    <a:cubicBezTo>
                      <a:pt x="6614160" y="1175893"/>
                      <a:pt x="6607810" y="1189990"/>
                      <a:pt x="6604762" y="1209421"/>
                    </a:cubicBezTo>
                    <a:cubicBezTo>
                      <a:pt x="6600063" y="1239774"/>
                      <a:pt x="6609842" y="1261618"/>
                      <a:pt x="6634099" y="1274953"/>
                    </a:cubicBezTo>
                    <a:cubicBezTo>
                      <a:pt x="6658356" y="1288288"/>
                      <a:pt x="6700901" y="1295019"/>
                      <a:pt x="6761353" y="1295019"/>
                    </a:cubicBezTo>
                    <a:cubicBezTo>
                      <a:pt x="6871969" y="1295019"/>
                      <a:pt x="6931406" y="1268603"/>
                      <a:pt x="6939788" y="1215898"/>
                    </a:cubicBezTo>
                    <a:cubicBezTo>
                      <a:pt x="6942708" y="1197737"/>
                      <a:pt x="6939533" y="1181354"/>
                      <a:pt x="6930517" y="1166749"/>
                    </a:cubicBezTo>
                    <a:cubicBezTo>
                      <a:pt x="6920356" y="1149223"/>
                      <a:pt x="6916039" y="1135253"/>
                      <a:pt x="6917690" y="1124966"/>
                    </a:cubicBezTo>
                    <a:cubicBezTo>
                      <a:pt x="6921119" y="1103122"/>
                      <a:pt x="6938899" y="1070737"/>
                      <a:pt x="6971030" y="1027684"/>
                    </a:cubicBezTo>
                    <a:cubicBezTo>
                      <a:pt x="7003161" y="984631"/>
                      <a:pt x="7025767" y="962787"/>
                      <a:pt x="7038848" y="962152"/>
                    </a:cubicBezTo>
                    <a:cubicBezTo>
                      <a:pt x="7039102" y="962152"/>
                      <a:pt x="7039229" y="962152"/>
                      <a:pt x="7039482" y="962152"/>
                    </a:cubicBezTo>
                    <a:cubicBezTo>
                      <a:pt x="7051802" y="962152"/>
                      <a:pt x="7066153" y="979297"/>
                      <a:pt x="7082663" y="1013587"/>
                    </a:cubicBezTo>
                    <a:cubicBezTo>
                      <a:pt x="7099300" y="1048512"/>
                      <a:pt x="7106031" y="1075944"/>
                      <a:pt x="7102982" y="1095883"/>
                    </a:cubicBezTo>
                    <a:cubicBezTo>
                      <a:pt x="7100062" y="1114679"/>
                      <a:pt x="7090156" y="1128014"/>
                      <a:pt x="7073265" y="1135888"/>
                    </a:cubicBezTo>
                    <a:cubicBezTo>
                      <a:pt x="7042912" y="1150493"/>
                      <a:pt x="7025767" y="1170432"/>
                      <a:pt x="7021703" y="1195959"/>
                    </a:cubicBezTo>
                    <a:cubicBezTo>
                      <a:pt x="7014972" y="1239012"/>
                      <a:pt x="7034783" y="1267206"/>
                      <a:pt x="7081266" y="1280541"/>
                    </a:cubicBezTo>
                    <a:cubicBezTo>
                      <a:pt x="7116444" y="1290193"/>
                      <a:pt x="7180199" y="1295146"/>
                      <a:pt x="7272528" y="1295146"/>
                    </a:cubicBezTo>
                    <a:cubicBezTo>
                      <a:pt x="7392924" y="1295146"/>
                      <a:pt x="7476998" y="1287399"/>
                      <a:pt x="7524750" y="1271905"/>
                    </a:cubicBezTo>
                    <a:cubicBezTo>
                      <a:pt x="7572502" y="1256411"/>
                      <a:pt x="7599680" y="1228090"/>
                      <a:pt x="7606156" y="1186815"/>
                    </a:cubicBezTo>
                    <a:cubicBezTo>
                      <a:pt x="7610729" y="1157732"/>
                      <a:pt x="7601585" y="1137031"/>
                      <a:pt x="7578598" y="1124966"/>
                    </a:cubicBezTo>
                    <a:cubicBezTo>
                      <a:pt x="7554214" y="1111631"/>
                      <a:pt x="7537069" y="1098550"/>
                      <a:pt x="7527290" y="1085850"/>
                    </a:cubicBezTo>
                    <a:cubicBezTo>
                      <a:pt x="7506589" y="1059180"/>
                      <a:pt x="7477252" y="1001903"/>
                      <a:pt x="7439279" y="913892"/>
                    </a:cubicBezTo>
                    <a:lnTo>
                      <a:pt x="7403719" y="831088"/>
                    </a:lnTo>
                    <a:cubicBezTo>
                      <a:pt x="7399528" y="820166"/>
                      <a:pt x="7397623" y="813562"/>
                      <a:pt x="7398004" y="811022"/>
                    </a:cubicBezTo>
                    <a:cubicBezTo>
                      <a:pt x="7398639" y="807339"/>
                      <a:pt x="7402956" y="800481"/>
                      <a:pt x="7410957" y="790067"/>
                    </a:cubicBezTo>
                    <a:lnTo>
                      <a:pt x="7481697" y="695452"/>
                    </a:lnTo>
                    <a:cubicBezTo>
                      <a:pt x="7545197" y="617855"/>
                      <a:pt x="7582027" y="573405"/>
                      <a:pt x="7592441" y="562229"/>
                    </a:cubicBezTo>
                    <a:cubicBezTo>
                      <a:pt x="7602855" y="551053"/>
                      <a:pt x="7617079" y="540893"/>
                      <a:pt x="7635240" y="531749"/>
                    </a:cubicBezTo>
                    <a:cubicBezTo>
                      <a:pt x="7668514" y="515366"/>
                      <a:pt x="7689595" y="503301"/>
                      <a:pt x="7698486" y="495427"/>
                    </a:cubicBezTo>
                    <a:cubicBezTo>
                      <a:pt x="7707376" y="487553"/>
                      <a:pt x="7712964" y="475742"/>
                      <a:pt x="7715377" y="459994"/>
                    </a:cubicBezTo>
                    <a:cubicBezTo>
                      <a:pt x="7719949" y="430911"/>
                      <a:pt x="7709916" y="408432"/>
                      <a:pt x="7685405" y="392684"/>
                    </a:cubicBezTo>
                    <a:cubicBezTo>
                      <a:pt x="7667625" y="381762"/>
                      <a:pt x="7633716" y="376301"/>
                      <a:pt x="7583551" y="376301"/>
                    </a:cubicBezTo>
                    <a:close/>
                    <a:moveTo>
                      <a:pt x="3316097" y="377190"/>
                    </a:moveTo>
                    <a:cubicBezTo>
                      <a:pt x="3248025" y="377825"/>
                      <a:pt x="3141345" y="405638"/>
                      <a:pt x="2996184" y="460883"/>
                    </a:cubicBezTo>
                    <a:cubicBezTo>
                      <a:pt x="2935732" y="484505"/>
                      <a:pt x="2902458" y="516636"/>
                      <a:pt x="2896108" y="557276"/>
                    </a:cubicBezTo>
                    <a:cubicBezTo>
                      <a:pt x="2894076" y="569976"/>
                      <a:pt x="2894838" y="580009"/>
                      <a:pt x="2898267" y="587248"/>
                    </a:cubicBezTo>
                    <a:cubicBezTo>
                      <a:pt x="2901696" y="594487"/>
                      <a:pt x="2910459" y="605155"/>
                      <a:pt x="2924429" y="619125"/>
                    </a:cubicBezTo>
                    <a:cubicBezTo>
                      <a:pt x="2938907" y="633095"/>
                      <a:pt x="2947035" y="651383"/>
                      <a:pt x="2948559" y="674116"/>
                    </a:cubicBezTo>
                    <a:cubicBezTo>
                      <a:pt x="2950083" y="696849"/>
                      <a:pt x="2946400" y="736981"/>
                      <a:pt x="2937383" y="794639"/>
                    </a:cubicBezTo>
                    <a:cubicBezTo>
                      <a:pt x="2924683" y="875284"/>
                      <a:pt x="2909570" y="953262"/>
                      <a:pt x="2891790" y="1028446"/>
                    </a:cubicBezTo>
                    <a:cubicBezTo>
                      <a:pt x="2881122" y="1072134"/>
                      <a:pt x="2861691" y="1106424"/>
                      <a:pt x="2833497" y="1131189"/>
                    </a:cubicBezTo>
                    <a:cubicBezTo>
                      <a:pt x="2812288" y="1149350"/>
                      <a:pt x="2798445" y="1162685"/>
                      <a:pt x="2791968" y="1171194"/>
                    </a:cubicBezTo>
                    <a:cubicBezTo>
                      <a:pt x="2785491" y="1179703"/>
                      <a:pt x="2781300" y="1189990"/>
                      <a:pt x="2779395" y="1202182"/>
                    </a:cubicBezTo>
                    <a:cubicBezTo>
                      <a:pt x="2774315" y="1234313"/>
                      <a:pt x="2790063" y="1257808"/>
                      <a:pt x="2826639" y="1272667"/>
                    </a:cubicBezTo>
                    <a:cubicBezTo>
                      <a:pt x="2863215" y="1287526"/>
                      <a:pt x="2923032" y="1294892"/>
                      <a:pt x="3006090" y="1294892"/>
                    </a:cubicBezTo>
                    <a:cubicBezTo>
                      <a:pt x="3070352" y="1294892"/>
                      <a:pt x="3130423" y="1286764"/>
                      <a:pt x="3186430" y="1270381"/>
                    </a:cubicBezTo>
                    <a:cubicBezTo>
                      <a:pt x="3237865" y="1255268"/>
                      <a:pt x="3266821" y="1227963"/>
                      <a:pt x="3272917" y="1188466"/>
                    </a:cubicBezTo>
                    <a:cubicBezTo>
                      <a:pt x="3275457" y="1172083"/>
                      <a:pt x="3272282" y="1150874"/>
                      <a:pt x="3263519" y="1124839"/>
                    </a:cubicBezTo>
                    <a:cubicBezTo>
                      <a:pt x="3256280" y="1102360"/>
                      <a:pt x="3252978" y="1080897"/>
                      <a:pt x="3253867" y="1060323"/>
                    </a:cubicBezTo>
                    <a:cubicBezTo>
                      <a:pt x="3254756" y="1039749"/>
                      <a:pt x="3260344" y="996061"/>
                      <a:pt x="3270758" y="929386"/>
                    </a:cubicBezTo>
                    <a:cubicBezTo>
                      <a:pt x="3284728" y="840232"/>
                      <a:pt x="3298698" y="771779"/>
                      <a:pt x="3312668" y="723900"/>
                    </a:cubicBezTo>
                    <a:cubicBezTo>
                      <a:pt x="3328162" y="672973"/>
                      <a:pt x="3356229" y="647446"/>
                      <a:pt x="3396742" y="647446"/>
                    </a:cubicBezTo>
                    <a:cubicBezTo>
                      <a:pt x="3450717" y="647446"/>
                      <a:pt x="3468370" y="706882"/>
                      <a:pt x="3449701" y="825754"/>
                    </a:cubicBezTo>
                    <a:cubicBezTo>
                      <a:pt x="3439033" y="893699"/>
                      <a:pt x="3426587" y="961009"/>
                      <a:pt x="3412363" y="1027684"/>
                    </a:cubicBezTo>
                    <a:cubicBezTo>
                      <a:pt x="3406140" y="1057402"/>
                      <a:pt x="3400298" y="1077849"/>
                      <a:pt x="3395091" y="1089025"/>
                    </a:cubicBezTo>
                    <a:cubicBezTo>
                      <a:pt x="3389884" y="1100201"/>
                      <a:pt x="3380232" y="1112266"/>
                      <a:pt x="3366389" y="1124966"/>
                    </a:cubicBezTo>
                    <a:cubicBezTo>
                      <a:pt x="3342386" y="1146810"/>
                      <a:pt x="3328289" y="1160780"/>
                      <a:pt x="3323717" y="1166749"/>
                    </a:cubicBezTo>
                    <a:cubicBezTo>
                      <a:pt x="3319145" y="1172718"/>
                      <a:pt x="3315843" y="1183386"/>
                      <a:pt x="3313430" y="1198626"/>
                    </a:cubicBezTo>
                    <a:cubicBezTo>
                      <a:pt x="3308096" y="1232535"/>
                      <a:pt x="3318383" y="1256284"/>
                      <a:pt x="3344418" y="1269619"/>
                    </a:cubicBezTo>
                    <a:cubicBezTo>
                      <a:pt x="3376803" y="1286637"/>
                      <a:pt x="3443478" y="1295146"/>
                      <a:pt x="3544443" y="1295146"/>
                    </a:cubicBezTo>
                    <a:cubicBezTo>
                      <a:pt x="3712337" y="1295146"/>
                      <a:pt x="3801872" y="1259078"/>
                      <a:pt x="3813175" y="1186942"/>
                    </a:cubicBezTo>
                    <a:cubicBezTo>
                      <a:pt x="3815334" y="1172972"/>
                      <a:pt x="3814445" y="1161415"/>
                      <a:pt x="3810508" y="1152398"/>
                    </a:cubicBezTo>
                    <a:cubicBezTo>
                      <a:pt x="3793363" y="1113536"/>
                      <a:pt x="3784473" y="1083310"/>
                      <a:pt x="3783838" y="1061466"/>
                    </a:cubicBezTo>
                    <a:cubicBezTo>
                      <a:pt x="3783203" y="1039622"/>
                      <a:pt x="3790061" y="977773"/>
                      <a:pt x="3804412" y="875919"/>
                    </a:cubicBezTo>
                    <a:cubicBezTo>
                      <a:pt x="3819779" y="781304"/>
                      <a:pt x="3831590" y="723138"/>
                      <a:pt x="3839972" y="701294"/>
                    </a:cubicBezTo>
                    <a:cubicBezTo>
                      <a:pt x="3847211" y="682498"/>
                      <a:pt x="3858768" y="666877"/>
                      <a:pt x="3874389" y="654431"/>
                    </a:cubicBezTo>
                    <a:cubicBezTo>
                      <a:pt x="3890010" y="641985"/>
                      <a:pt x="3906901" y="635762"/>
                      <a:pt x="3924681" y="635762"/>
                    </a:cubicBezTo>
                    <a:cubicBezTo>
                      <a:pt x="3960241" y="635762"/>
                      <a:pt x="3981069" y="654812"/>
                      <a:pt x="3986911" y="693039"/>
                    </a:cubicBezTo>
                    <a:cubicBezTo>
                      <a:pt x="3992118" y="725170"/>
                      <a:pt x="3988308" y="782193"/>
                      <a:pt x="3975481" y="863981"/>
                    </a:cubicBezTo>
                    <a:cubicBezTo>
                      <a:pt x="3953383" y="1004697"/>
                      <a:pt x="3932047" y="1087374"/>
                      <a:pt x="3911473" y="1112266"/>
                    </a:cubicBezTo>
                    <a:cubicBezTo>
                      <a:pt x="3889375" y="1139571"/>
                      <a:pt x="3876294" y="1156335"/>
                      <a:pt x="3872357" y="1162812"/>
                    </a:cubicBezTo>
                    <a:cubicBezTo>
                      <a:pt x="3868420" y="1169289"/>
                      <a:pt x="3865499" y="1178433"/>
                      <a:pt x="3863594" y="1190498"/>
                    </a:cubicBezTo>
                    <a:cubicBezTo>
                      <a:pt x="3858641" y="1221994"/>
                      <a:pt x="3876675" y="1247521"/>
                      <a:pt x="3917569" y="1266952"/>
                    </a:cubicBezTo>
                    <a:cubicBezTo>
                      <a:pt x="3958463" y="1286383"/>
                      <a:pt x="4014851" y="1296035"/>
                      <a:pt x="4086606" y="1296035"/>
                    </a:cubicBezTo>
                    <a:cubicBezTo>
                      <a:pt x="4249039" y="1296035"/>
                      <a:pt x="4336415" y="1257173"/>
                      <a:pt x="4348607" y="1179576"/>
                    </a:cubicBezTo>
                    <a:cubicBezTo>
                      <a:pt x="4350131" y="1169924"/>
                      <a:pt x="4349877" y="1162177"/>
                      <a:pt x="4347845" y="1156335"/>
                    </a:cubicBezTo>
                    <a:cubicBezTo>
                      <a:pt x="4345813" y="1150493"/>
                      <a:pt x="4339590" y="1138936"/>
                      <a:pt x="4329430" y="1121283"/>
                    </a:cubicBezTo>
                    <a:cubicBezTo>
                      <a:pt x="4312412" y="1092200"/>
                      <a:pt x="4306951" y="1058291"/>
                      <a:pt x="4313047" y="1019429"/>
                    </a:cubicBezTo>
                    <a:cubicBezTo>
                      <a:pt x="4313936" y="1013968"/>
                      <a:pt x="4315587" y="1004824"/>
                      <a:pt x="4318127" y="992124"/>
                    </a:cubicBezTo>
                    <a:cubicBezTo>
                      <a:pt x="4321937" y="971550"/>
                      <a:pt x="4327779" y="935736"/>
                      <a:pt x="4335780" y="884809"/>
                    </a:cubicBezTo>
                    <a:cubicBezTo>
                      <a:pt x="4348226" y="805434"/>
                      <a:pt x="4356227" y="757809"/>
                      <a:pt x="4359783" y="742061"/>
                    </a:cubicBezTo>
                    <a:cubicBezTo>
                      <a:pt x="4368038" y="695960"/>
                      <a:pt x="4373753" y="663194"/>
                      <a:pt x="4376801" y="643890"/>
                    </a:cubicBezTo>
                    <a:cubicBezTo>
                      <a:pt x="4390898" y="554228"/>
                      <a:pt x="4378198" y="486918"/>
                      <a:pt x="4338828" y="441960"/>
                    </a:cubicBezTo>
                    <a:cubicBezTo>
                      <a:pt x="4301363" y="398907"/>
                      <a:pt x="4247769" y="377444"/>
                      <a:pt x="4178173" y="377444"/>
                    </a:cubicBezTo>
                    <a:cubicBezTo>
                      <a:pt x="4089146" y="377444"/>
                      <a:pt x="4003421" y="415925"/>
                      <a:pt x="3921252" y="492887"/>
                    </a:cubicBezTo>
                    <a:cubicBezTo>
                      <a:pt x="3895344" y="517144"/>
                      <a:pt x="3879342" y="529209"/>
                      <a:pt x="3873373" y="529209"/>
                    </a:cubicBezTo>
                    <a:cubicBezTo>
                      <a:pt x="3864737" y="529209"/>
                      <a:pt x="3855847" y="515620"/>
                      <a:pt x="3846576" y="488315"/>
                    </a:cubicBezTo>
                    <a:cubicBezTo>
                      <a:pt x="3823081" y="414401"/>
                      <a:pt x="3766312" y="377317"/>
                      <a:pt x="3676142" y="377317"/>
                    </a:cubicBezTo>
                    <a:cubicBezTo>
                      <a:pt x="3629660" y="377317"/>
                      <a:pt x="3582670" y="388366"/>
                      <a:pt x="3534918" y="410464"/>
                    </a:cubicBezTo>
                    <a:cubicBezTo>
                      <a:pt x="3487166" y="432562"/>
                      <a:pt x="3445764" y="462407"/>
                      <a:pt x="3410712" y="499999"/>
                    </a:cubicBezTo>
                    <a:cubicBezTo>
                      <a:pt x="3387217" y="526034"/>
                      <a:pt x="3370834" y="539115"/>
                      <a:pt x="3361690" y="539115"/>
                    </a:cubicBezTo>
                    <a:cubicBezTo>
                      <a:pt x="3344418" y="539115"/>
                      <a:pt x="3338322" y="522732"/>
                      <a:pt x="3343529" y="489966"/>
                    </a:cubicBezTo>
                    <a:cubicBezTo>
                      <a:pt x="3344418" y="483870"/>
                      <a:pt x="3345942" y="475996"/>
                      <a:pt x="3348101" y="466344"/>
                    </a:cubicBezTo>
                    <a:cubicBezTo>
                      <a:pt x="3349625" y="456692"/>
                      <a:pt x="3350387" y="451485"/>
                      <a:pt x="3350514" y="450850"/>
                    </a:cubicBezTo>
                    <a:cubicBezTo>
                      <a:pt x="3358261" y="401701"/>
                      <a:pt x="3346704" y="377190"/>
                      <a:pt x="3315970" y="377190"/>
                    </a:cubicBezTo>
                    <a:close/>
                    <a:moveTo>
                      <a:pt x="6589014" y="0"/>
                    </a:moveTo>
                    <a:cubicBezTo>
                      <a:pt x="6582537" y="0"/>
                      <a:pt x="6573393" y="1778"/>
                      <a:pt x="6561455" y="5461"/>
                    </a:cubicBezTo>
                    <a:cubicBezTo>
                      <a:pt x="6522847" y="17526"/>
                      <a:pt x="6483985" y="25654"/>
                      <a:pt x="6444742" y="29591"/>
                    </a:cubicBezTo>
                    <a:cubicBezTo>
                      <a:pt x="6405499" y="33528"/>
                      <a:pt x="6343777" y="35560"/>
                      <a:pt x="6259576" y="35560"/>
                    </a:cubicBezTo>
                    <a:lnTo>
                      <a:pt x="5843524" y="35560"/>
                    </a:lnTo>
                    <a:cubicBezTo>
                      <a:pt x="5783072" y="35560"/>
                      <a:pt x="5741924" y="38227"/>
                      <a:pt x="5719953" y="43688"/>
                    </a:cubicBezTo>
                    <a:cubicBezTo>
                      <a:pt x="5702427" y="48514"/>
                      <a:pt x="5687441" y="58547"/>
                      <a:pt x="5674741" y="73660"/>
                    </a:cubicBezTo>
                    <a:cubicBezTo>
                      <a:pt x="5662041" y="88773"/>
                      <a:pt x="5654294" y="106045"/>
                      <a:pt x="5651246" y="125476"/>
                    </a:cubicBezTo>
                    <a:cubicBezTo>
                      <a:pt x="5645658" y="161290"/>
                      <a:pt x="5657342" y="184277"/>
                      <a:pt x="5686552" y="194564"/>
                    </a:cubicBezTo>
                    <a:cubicBezTo>
                      <a:pt x="5705983" y="201295"/>
                      <a:pt x="5718556" y="207010"/>
                      <a:pt x="5724271" y="211836"/>
                    </a:cubicBezTo>
                    <a:cubicBezTo>
                      <a:pt x="5729986" y="216662"/>
                      <a:pt x="5734558" y="225171"/>
                      <a:pt x="5738114" y="237363"/>
                    </a:cubicBezTo>
                    <a:cubicBezTo>
                      <a:pt x="5754370" y="298577"/>
                      <a:pt x="5744210" y="446278"/>
                      <a:pt x="5707507" y="680339"/>
                    </a:cubicBezTo>
                    <a:cubicBezTo>
                      <a:pt x="5683123" y="835533"/>
                      <a:pt x="5654929" y="958977"/>
                      <a:pt x="5622671" y="1050544"/>
                    </a:cubicBezTo>
                    <a:cubicBezTo>
                      <a:pt x="5614797" y="1073023"/>
                      <a:pt x="5606034" y="1089914"/>
                      <a:pt x="5596509" y="1101471"/>
                    </a:cubicBezTo>
                    <a:cubicBezTo>
                      <a:pt x="5586984" y="1113028"/>
                      <a:pt x="5573395" y="1122680"/>
                      <a:pt x="5555869" y="1130554"/>
                    </a:cubicBezTo>
                    <a:cubicBezTo>
                      <a:pt x="5530723" y="1142619"/>
                      <a:pt x="5514340" y="1152652"/>
                      <a:pt x="5506593" y="1160526"/>
                    </a:cubicBezTo>
                    <a:cubicBezTo>
                      <a:pt x="5498846" y="1168400"/>
                      <a:pt x="5493639" y="1181100"/>
                      <a:pt x="5490845" y="1198753"/>
                    </a:cubicBezTo>
                    <a:cubicBezTo>
                      <a:pt x="5486908" y="1223645"/>
                      <a:pt x="5491480" y="1242822"/>
                      <a:pt x="5504434" y="1256538"/>
                    </a:cubicBezTo>
                    <a:cubicBezTo>
                      <a:pt x="5517388" y="1270254"/>
                      <a:pt x="5537708" y="1276985"/>
                      <a:pt x="5565140" y="1276985"/>
                    </a:cubicBezTo>
                    <a:lnTo>
                      <a:pt x="6251702" y="1276985"/>
                    </a:lnTo>
                    <a:cubicBezTo>
                      <a:pt x="6309106" y="1278763"/>
                      <a:pt x="6354572" y="1283335"/>
                      <a:pt x="6387973" y="1290574"/>
                    </a:cubicBezTo>
                    <a:cubicBezTo>
                      <a:pt x="6406769" y="1294257"/>
                      <a:pt x="6421374" y="1296035"/>
                      <a:pt x="6431661" y="1296035"/>
                    </a:cubicBezTo>
                    <a:cubicBezTo>
                      <a:pt x="6444107" y="1296035"/>
                      <a:pt x="6454902" y="1292479"/>
                      <a:pt x="6464046" y="1285621"/>
                    </a:cubicBezTo>
                    <a:cubicBezTo>
                      <a:pt x="6473190" y="1278763"/>
                      <a:pt x="6485636" y="1264920"/>
                      <a:pt x="6501257" y="1244219"/>
                    </a:cubicBezTo>
                    <a:cubicBezTo>
                      <a:pt x="6532245" y="1201801"/>
                      <a:pt x="6560312" y="1153287"/>
                      <a:pt x="6585585" y="1098677"/>
                    </a:cubicBezTo>
                    <a:cubicBezTo>
                      <a:pt x="6610858" y="1044067"/>
                      <a:pt x="6626352" y="998601"/>
                      <a:pt x="6632067" y="962279"/>
                    </a:cubicBezTo>
                    <a:cubicBezTo>
                      <a:pt x="6637274" y="928878"/>
                      <a:pt x="6634226" y="901192"/>
                      <a:pt x="6622796" y="879094"/>
                    </a:cubicBezTo>
                    <a:cubicBezTo>
                      <a:pt x="6611366" y="856996"/>
                      <a:pt x="6594348" y="845947"/>
                      <a:pt x="6571742" y="845947"/>
                    </a:cubicBezTo>
                    <a:cubicBezTo>
                      <a:pt x="6552311" y="845947"/>
                      <a:pt x="6535547" y="852043"/>
                      <a:pt x="6521577" y="864108"/>
                    </a:cubicBezTo>
                    <a:cubicBezTo>
                      <a:pt x="6507607" y="876173"/>
                      <a:pt x="6490208" y="899922"/>
                      <a:pt x="6469507" y="935101"/>
                    </a:cubicBezTo>
                    <a:cubicBezTo>
                      <a:pt x="6433947" y="996315"/>
                      <a:pt x="6393815" y="1038606"/>
                      <a:pt x="6349238" y="1061974"/>
                    </a:cubicBezTo>
                    <a:cubicBezTo>
                      <a:pt x="6304661" y="1085342"/>
                      <a:pt x="6241669" y="1097026"/>
                      <a:pt x="6160770" y="1097026"/>
                    </a:cubicBezTo>
                    <a:cubicBezTo>
                      <a:pt x="6108446" y="1097026"/>
                      <a:pt x="6071616" y="1093597"/>
                      <a:pt x="6050280" y="1086612"/>
                    </a:cubicBezTo>
                    <a:cubicBezTo>
                      <a:pt x="6028944" y="1079627"/>
                      <a:pt x="6017641" y="1067054"/>
                      <a:pt x="6016117" y="1048893"/>
                    </a:cubicBezTo>
                    <a:cubicBezTo>
                      <a:pt x="6014593" y="1034288"/>
                      <a:pt x="6015609" y="1004443"/>
                      <a:pt x="6019292" y="959358"/>
                    </a:cubicBezTo>
                    <a:cubicBezTo>
                      <a:pt x="6022975" y="914273"/>
                      <a:pt x="6026912" y="877316"/>
                      <a:pt x="6031357" y="848868"/>
                    </a:cubicBezTo>
                    <a:cubicBezTo>
                      <a:pt x="6038723" y="802132"/>
                      <a:pt x="6048121" y="770255"/>
                      <a:pt x="6059805" y="752983"/>
                    </a:cubicBezTo>
                    <a:cubicBezTo>
                      <a:pt x="6071489" y="735711"/>
                      <a:pt x="6089396" y="727075"/>
                      <a:pt x="6113653" y="727075"/>
                    </a:cubicBezTo>
                    <a:cubicBezTo>
                      <a:pt x="6176772" y="727075"/>
                      <a:pt x="6206998" y="761365"/>
                      <a:pt x="6204331" y="829818"/>
                    </a:cubicBezTo>
                    <a:cubicBezTo>
                      <a:pt x="6202934" y="863219"/>
                      <a:pt x="6204839" y="885190"/>
                      <a:pt x="6210173" y="895731"/>
                    </a:cubicBezTo>
                    <a:cubicBezTo>
                      <a:pt x="6215507" y="906272"/>
                      <a:pt x="6227318" y="911606"/>
                      <a:pt x="6245733" y="911606"/>
                    </a:cubicBezTo>
                    <a:cubicBezTo>
                      <a:pt x="6275451" y="911606"/>
                      <a:pt x="6300216" y="894969"/>
                      <a:pt x="6320028" y="861568"/>
                    </a:cubicBezTo>
                    <a:cubicBezTo>
                      <a:pt x="6356096" y="800354"/>
                      <a:pt x="6381623" y="721868"/>
                      <a:pt x="6396609" y="625983"/>
                    </a:cubicBezTo>
                    <a:cubicBezTo>
                      <a:pt x="6404229" y="577469"/>
                      <a:pt x="6407658" y="530987"/>
                      <a:pt x="6406769" y="486410"/>
                    </a:cubicBezTo>
                    <a:cubicBezTo>
                      <a:pt x="6405880" y="441833"/>
                      <a:pt x="6401181" y="410718"/>
                      <a:pt x="6392672" y="393192"/>
                    </a:cubicBezTo>
                    <a:cubicBezTo>
                      <a:pt x="6380734" y="369570"/>
                      <a:pt x="6363716" y="357759"/>
                      <a:pt x="6341618" y="357759"/>
                    </a:cubicBezTo>
                    <a:cubicBezTo>
                      <a:pt x="6326505" y="357759"/>
                      <a:pt x="6312408" y="363220"/>
                      <a:pt x="6299327" y="374142"/>
                    </a:cubicBezTo>
                    <a:cubicBezTo>
                      <a:pt x="6287008" y="383794"/>
                      <a:pt x="6277864" y="395224"/>
                      <a:pt x="6271768" y="408305"/>
                    </a:cubicBezTo>
                    <a:cubicBezTo>
                      <a:pt x="6265672" y="421386"/>
                      <a:pt x="6257925" y="445516"/>
                      <a:pt x="6248654" y="480568"/>
                    </a:cubicBezTo>
                    <a:cubicBezTo>
                      <a:pt x="6241669" y="507873"/>
                      <a:pt x="6232271" y="526796"/>
                      <a:pt x="6220333" y="537464"/>
                    </a:cubicBezTo>
                    <a:cubicBezTo>
                      <a:pt x="6208395" y="548132"/>
                      <a:pt x="6191123" y="553339"/>
                      <a:pt x="6168517" y="553339"/>
                    </a:cubicBezTo>
                    <a:cubicBezTo>
                      <a:pt x="6122670" y="553339"/>
                      <a:pt x="6094984" y="548894"/>
                      <a:pt x="6085586" y="540131"/>
                    </a:cubicBezTo>
                    <a:cubicBezTo>
                      <a:pt x="6076188" y="531368"/>
                      <a:pt x="6074283" y="508762"/>
                      <a:pt x="6079998" y="472313"/>
                    </a:cubicBezTo>
                    <a:cubicBezTo>
                      <a:pt x="6094476" y="380111"/>
                      <a:pt x="6104128" y="322834"/>
                      <a:pt x="6108954" y="300482"/>
                    </a:cubicBezTo>
                    <a:cubicBezTo>
                      <a:pt x="6113780" y="278130"/>
                      <a:pt x="6120765" y="260096"/>
                      <a:pt x="6129909" y="246761"/>
                    </a:cubicBezTo>
                    <a:cubicBezTo>
                      <a:pt x="6147308" y="221869"/>
                      <a:pt x="6187059" y="209423"/>
                      <a:pt x="6249162" y="209423"/>
                    </a:cubicBezTo>
                    <a:cubicBezTo>
                      <a:pt x="6332220" y="209423"/>
                      <a:pt x="6391021" y="216281"/>
                      <a:pt x="6425311" y="229870"/>
                    </a:cubicBezTo>
                    <a:cubicBezTo>
                      <a:pt x="6459601" y="243459"/>
                      <a:pt x="6485382" y="270637"/>
                      <a:pt x="6502781" y="311277"/>
                    </a:cubicBezTo>
                    <a:cubicBezTo>
                      <a:pt x="6514973" y="339725"/>
                      <a:pt x="6525514" y="358140"/>
                      <a:pt x="6534277" y="366268"/>
                    </a:cubicBezTo>
                    <a:cubicBezTo>
                      <a:pt x="6543040" y="374396"/>
                      <a:pt x="6556248" y="378587"/>
                      <a:pt x="6574028" y="378587"/>
                    </a:cubicBezTo>
                    <a:cubicBezTo>
                      <a:pt x="6599936" y="378587"/>
                      <a:pt x="6622034" y="367284"/>
                      <a:pt x="6640449" y="344424"/>
                    </a:cubicBezTo>
                    <a:cubicBezTo>
                      <a:pt x="6658864" y="321564"/>
                      <a:pt x="6671183" y="290576"/>
                      <a:pt x="6677406" y="251206"/>
                    </a:cubicBezTo>
                    <a:cubicBezTo>
                      <a:pt x="6689725" y="172974"/>
                      <a:pt x="6682359" y="106299"/>
                      <a:pt x="6655435" y="51054"/>
                    </a:cubicBezTo>
                    <a:cubicBezTo>
                      <a:pt x="6639306" y="17018"/>
                      <a:pt x="6617081" y="0"/>
                      <a:pt x="6589014" y="0"/>
                    </a:cubicBezTo>
                    <a:close/>
                    <a:moveTo>
                      <a:pt x="1407668" y="10033"/>
                    </a:moveTo>
                    <a:cubicBezTo>
                      <a:pt x="1323467" y="10033"/>
                      <a:pt x="1238631" y="29464"/>
                      <a:pt x="1153287" y="68199"/>
                    </a:cubicBezTo>
                    <a:cubicBezTo>
                      <a:pt x="1041146" y="119126"/>
                      <a:pt x="945134" y="192786"/>
                      <a:pt x="865124" y="289179"/>
                    </a:cubicBezTo>
                    <a:cubicBezTo>
                      <a:pt x="773176" y="400177"/>
                      <a:pt x="716661" y="522986"/>
                      <a:pt x="695579" y="657479"/>
                    </a:cubicBezTo>
                    <a:cubicBezTo>
                      <a:pt x="677418" y="773303"/>
                      <a:pt x="689737" y="884301"/>
                      <a:pt x="732409" y="990346"/>
                    </a:cubicBezTo>
                    <a:cubicBezTo>
                      <a:pt x="775716" y="1099439"/>
                      <a:pt x="845312" y="1180465"/>
                      <a:pt x="941197" y="1233170"/>
                    </a:cubicBezTo>
                    <a:cubicBezTo>
                      <a:pt x="1023620" y="1278636"/>
                      <a:pt x="1109980" y="1301369"/>
                      <a:pt x="1200023" y="1301369"/>
                    </a:cubicBezTo>
                    <a:cubicBezTo>
                      <a:pt x="1286383" y="1301369"/>
                      <a:pt x="1372870" y="1279779"/>
                      <a:pt x="1459484" y="1236853"/>
                    </a:cubicBezTo>
                    <a:cubicBezTo>
                      <a:pt x="1496314" y="1218692"/>
                      <a:pt x="1525397" y="1207389"/>
                      <a:pt x="1546479" y="1203198"/>
                    </a:cubicBezTo>
                    <a:cubicBezTo>
                      <a:pt x="1583309" y="1195324"/>
                      <a:pt x="1608201" y="1186180"/>
                      <a:pt x="1621155" y="1175893"/>
                    </a:cubicBezTo>
                    <a:cubicBezTo>
                      <a:pt x="1651508" y="1151001"/>
                      <a:pt x="1679575" y="1116838"/>
                      <a:pt x="1705229" y="1073150"/>
                    </a:cubicBezTo>
                    <a:cubicBezTo>
                      <a:pt x="1730883" y="1029462"/>
                      <a:pt x="1746631" y="990092"/>
                      <a:pt x="1752092" y="954913"/>
                    </a:cubicBezTo>
                    <a:cubicBezTo>
                      <a:pt x="1756410" y="926973"/>
                      <a:pt x="1753489" y="903224"/>
                      <a:pt x="1743075" y="883539"/>
                    </a:cubicBezTo>
                    <a:cubicBezTo>
                      <a:pt x="1732661" y="863854"/>
                      <a:pt x="1718056" y="853948"/>
                      <a:pt x="1699133" y="853948"/>
                    </a:cubicBezTo>
                    <a:cubicBezTo>
                      <a:pt x="1686179" y="853948"/>
                      <a:pt x="1667764" y="864870"/>
                      <a:pt x="1643761" y="886714"/>
                    </a:cubicBezTo>
                    <a:cubicBezTo>
                      <a:pt x="1615948" y="912749"/>
                      <a:pt x="1579245" y="933958"/>
                      <a:pt x="1533779" y="950341"/>
                    </a:cubicBezTo>
                    <a:cubicBezTo>
                      <a:pt x="1488313" y="966724"/>
                      <a:pt x="1443736" y="974852"/>
                      <a:pt x="1399921" y="974852"/>
                    </a:cubicBezTo>
                    <a:cubicBezTo>
                      <a:pt x="1281176" y="974852"/>
                      <a:pt x="1199007" y="916940"/>
                      <a:pt x="1153541" y="801116"/>
                    </a:cubicBezTo>
                    <a:cubicBezTo>
                      <a:pt x="1120140" y="714375"/>
                      <a:pt x="1111758" y="618871"/>
                      <a:pt x="1128141" y="514604"/>
                    </a:cubicBezTo>
                    <a:cubicBezTo>
                      <a:pt x="1140079" y="438785"/>
                      <a:pt x="1165860" y="378333"/>
                      <a:pt x="1205611" y="333121"/>
                    </a:cubicBezTo>
                    <a:cubicBezTo>
                      <a:pt x="1245362" y="287909"/>
                      <a:pt x="1292987" y="265430"/>
                      <a:pt x="1348613" y="265430"/>
                    </a:cubicBezTo>
                    <a:cubicBezTo>
                      <a:pt x="1405890" y="265430"/>
                      <a:pt x="1457325" y="286004"/>
                      <a:pt x="1503299" y="327279"/>
                    </a:cubicBezTo>
                    <a:cubicBezTo>
                      <a:pt x="1521714" y="344297"/>
                      <a:pt x="1536573" y="363220"/>
                      <a:pt x="1547749" y="384175"/>
                    </a:cubicBezTo>
                    <a:cubicBezTo>
                      <a:pt x="1558925" y="405130"/>
                      <a:pt x="1572514" y="439547"/>
                      <a:pt x="1588262" y="487426"/>
                    </a:cubicBezTo>
                    <a:cubicBezTo>
                      <a:pt x="1599057" y="521335"/>
                      <a:pt x="1612138" y="545084"/>
                      <a:pt x="1627378" y="558419"/>
                    </a:cubicBezTo>
                    <a:cubicBezTo>
                      <a:pt x="1642618" y="571754"/>
                      <a:pt x="1663954" y="578485"/>
                      <a:pt x="1691386" y="578485"/>
                    </a:cubicBezTo>
                    <a:cubicBezTo>
                      <a:pt x="1721612" y="578485"/>
                      <a:pt x="1750314" y="569341"/>
                      <a:pt x="1777492" y="551180"/>
                    </a:cubicBezTo>
                    <a:cubicBezTo>
                      <a:pt x="1827657" y="517271"/>
                      <a:pt x="1858391" y="463550"/>
                      <a:pt x="1869948" y="390144"/>
                    </a:cubicBezTo>
                    <a:cubicBezTo>
                      <a:pt x="1886331" y="285877"/>
                      <a:pt x="1874139" y="198501"/>
                      <a:pt x="1833372" y="128270"/>
                    </a:cubicBezTo>
                    <a:cubicBezTo>
                      <a:pt x="1816862" y="99187"/>
                      <a:pt x="1794637" y="84582"/>
                      <a:pt x="1766570" y="84582"/>
                    </a:cubicBezTo>
                    <a:cubicBezTo>
                      <a:pt x="1757934" y="84582"/>
                      <a:pt x="1749933" y="85471"/>
                      <a:pt x="1742694" y="87249"/>
                    </a:cubicBezTo>
                    <a:cubicBezTo>
                      <a:pt x="1720215" y="92710"/>
                      <a:pt x="1704213" y="95377"/>
                      <a:pt x="1694434" y="95377"/>
                    </a:cubicBezTo>
                    <a:cubicBezTo>
                      <a:pt x="1680972" y="95377"/>
                      <a:pt x="1658366" y="86233"/>
                      <a:pt x="1626616" y="68072"/>
                    </a:cubicBezTo>
                    <a:cubicBezTo>
                      <a:pt x="1559560" y="29464"/>
                      <a:pt x="1486535" y="10033"/>
                      <a:pt x="1407668" y="10033"/>
                    </a:cubicBezTo>
                    <a:close/>
                    <a:moveTo>
                      <a:pt x="2427097" y="370205"/>
                    </a:moveTo>
                    <a:cubicBezTo>
                      <a:pt x="2285111" y="370205"/>
                      <a:pt x="2156968" y="418084"/>
                      <a:pt x="2042668" y="513969"/>
                    </a:cubicBezTo>
                    <a:cubicBezTo>
                      <a:pt x="1933448" y="604901"/>
                      <a:pt x="1867535" y="721995"/>
                      <a:pt x="1845056" y="864997"/>
                    </a:cubicBezTo>
                    <a:cubicBezTo>
                      <a:pt x="1824863" y="993521"/>
                      <a:pt x="1847342" y="1097788"/>
                      <a:pt x="1912493" y="1177798"/>
                    </a:cubicBezTo>
                    <a:cubicBezTo>
                      <a:pt x="1979422" y="1260221"/>
                      <a:pt x="2077339" y="1301496"/>
                      <a:pt x="2206371" y="1301496"/>
                    </a:cubicBezTo>
                    <a:cubicBezTo>
                      <a:pt x="2338578" y="1301496"/>
                      <a:pt x="2462911" y="1257554"/>
                      <a:pt x="2579243" y="1169670"/>
                    </a:cubicBezTo>
                    <a:cubicBezTo>
                      <a:pt x="2701163" y="1077468"/>
                      <a:pt x="2772410" y="965581"/>
                      <a:pt x="2792984" y="834009"/>
                    </a:cubicBezTo>
                    <a:cubicBezTo>
                      <a:pt x="2804795" y="758825"/>
                      <a:pt x="2799334" y="686689"/>
                      <a:pt x="2776728" y="617601"/>
                    </a:cubicBezTo>
                    <a:cubicBezTo>
                      <a:pt x="2754757" y="551561"/>
                      <a:pt x="2720213" y="497840"/>
                      <a:pt x="2673223" y="456565"/>
                    </a:cubicBezTo>
                    <a:cubicBezTo>
                      <a:pt x="2607818" y="398907"/>
                      <a:pt x="2525649" y="370205"/>
                      <a:pt x="2426843" y="370205"/>
                    </a:cubicBezTo>
                    <a:close/>
                    <a:moveTo>
                      <a:pt x="9646031" y="227330"/>
                    </a:moveTo>
                    <a:cubicBezTo>
                      <a:pt x="9525127" y="227330"/>
                      <a:pt x="9417812" y="270129"/>
                      <a:pt x="9323959" y="355600"/>
                    </a:cubicBezTo>
                    <a:cubicBezTo>
                      <a:pt x="9217660" y="451993"/>
                      <a:pt x="9151112" y="584835"/>
                      <a:pt x="9124569" y="753999"/>
                    </a:cubicBezTo>
                    <a:cubicBezTo>
                      <a:pt x="9097391" y="927354"/>
                      <a:pt x="9125458" y="1065911"/>
                      <a:pt x="9209151" y="1169670"/>
                    </a:cubicBezTo>
                    <a:cubicBezTo>
                      <a:pt x="9279509" y="1257554"/>
                      <a:pt x="9374632" y="1301496"/>
                      <a:pt x="9494520" y="1301496"/>
                    </a:cubicBezTo>
                    <a:cubicBezTo>
                      <a:pt x="9602978" y="1301496"/>
                      <a:pt x="9705848" y="1262126"/>
                      <a:pt x="9802876" y="1183259"/>
                    </a:cubicBezTo>
                    <a:cubicBezTo>
                      <a:pt x="9929749" y="1079627"/>
                      <a:pt x="10005949" y="946531"/>
                      <a:pt x="10031476" y="783971"/>
                    </a:cubicBezTo>
                    <a:cubicBezTo>
                      <a:pt x="10045446" y="694817"/>
                      <a:pt x="10041636" y="610870"/>
                      <a:pt x="10020046" y="532003"/>
                    </a:cubicBezTo>
                    <a:cubicBezTo>
                      <a:pt x="9991090" y="424053"/>
                      <a:pt x="9934448" y="342773"/>
                      <a:pt x="9850247" y="288290"/>
                    </a:cubicBezTo>
                    <a:cubicBezTo>
                      <a:pt x="9788017" y="247650"/>
                      <a:pt x="9720072" y="227330"/>
                      <a:pt x="9646031" y="227330"/>
                    </a:cubicBezTo>
                    <a:close/>
                    <a:moveTo>
                      <a:pt x="8685657" y="233680"/>
                    </a:moveTo>
                    <a:cubicBezTo>
                      <a:pt x="8543671" y="233680"/>
                      <a:pt x="8407019" y="280670"/>
                      <a:pt x="8275701" y="374650"/>
                    </a:cubicBezTo>
                    <a:cubicBezTo>
                      <a:pt x="8239633" y="401320"/>
                      <a:pt x="8209534" y="429641"/>
                      <a:pt x="8185404" y="459740"/>
                    </a:cubicBezTo>
                    <a:cubicBezTo>
                      <a:pt x="8161274" y="489839"/>
                      <a:pt x="8147304" y="516636"/>
                      <a:pt x="8143621" y="540258"/>
                    </a:cubicBezTo>
                    <a:cubicBezTo>
                      <a:pt x="8139557" y="566293"/>
                      <a:pt x="8146415" y="590423"/>
                      <a:pt x="8164195" y="612521"/>
                    </a:cubicBezTo>
                    <a:cubicBezTo>
                      <a:pt x="8181975" y="634619"/>
                      <a:pt x="8203692" y="645668"/>
                      <a:pt x="8228965" y="645668"/>
                    </a:cubicBezTo>
                    <a:cubicBezTo>
                      <a:pt x="8248396" y="645668"/>
                      <a:pt x="8264906" y="640207"/>
                      <a:pt x="8278495" y="629285"/>
                    </a:cubicBezTo>
                    <a:cubicBezTo>
                      <a:pt x="8329295" y="587502"/>
                      <a:pt x="8361807" y="562737"/>
                      <a:pt x="8375904" y="555117"/>
                    </a:cubicBezTo>
                    <a:cubicBezTo>
                      <a:pt x="8390001" y="547497"/>
                      <a:pt x="8409559" y="543687"/>
                      <a:pt x="8434324" y="543687"/>
                    </a:cubicBezTo>
                    <a:cubicBezTo>
                      <a:pt x="8460740" y="543687"/>
                      <a:pt x="8480425" y="552704"/>
                      <a:pt x="8493252" y="570484"/>
                    </a:cubicBezTo>
                    <a:cubicBezTo>
                      <a:pt x="8506079" y="588264"/>
                      <a:pt x="8510143" y="612521"/>
                      <a:pt x="8505317" y="642747"/>
                    </a:cubicBezTo>
                    <a:cubicBezTo>
                      <a:pt x="8499729" y="677926"/>
                      <a:pt x="8480298" y="719709"/>
                      <a:pt x="8446770" y="768223"/>
                    </a:cubicBezTo>
                    <a:cubicBezTo>
                      <a:pt x="8381619" y="863473"/>
                      <a:pt x="8288274" y="966216"/>
                      <a:pt x="8166862" y="1076579"/>
                    </a:cubicBezTo>
                    <a:cubicBezTo>
                      <a:pt x="8101457" y="1136015"/>
                      <a:pt x="8062468" y="1172591"/>
                      <a:pt x="8050022" y="1186180"/>
                    </a:cubicBezTo>
                    <a:cubicBezTo>
                      <a:pt x="8037576" y="1199769"/>
                      <a:pt x="8030210" y="1214501"/>
                      <a:pt x="8027670" y="1230249"/>
                    </a:cubicBezTo>
                    <a:cubicBezTo>
                      <a:pt x="8022844" y="1261237"/>
                      <a:pt x="8044688" y="1276604"/>
                      <a:pt x="8093202" y="1276604"/>
                    </a:cubicBezTo>
                    <a:lnTo>
                      <a:pt x="8644509" y="1276604"/>
                    </a:lnTo>
                    <a:cubicBezTo>
                      <a:pt x="8669909" y="1276604"/>
                      <a:pt x="8686927" y="1279017"/>
                      <a:pt x="8695563" y="1283843"/>
                    </a:cubicBezTo>
                    <a:cubicBezTo>
                      <a:pt x="8704199" y="1288669"/>
                      <a:pt x="8712073" y="1299591"/>
                      <a:pt x="8719185" y="1316609"/>
                    </a:cubicBezTo>
                    <a:cubicBezTo>
                      <a:pt x="8726678" y="1334135"/>
                      <a:pt x="8733917" y="1346200"/>
                      <a:pt x="8741029" y="1352550"/>
                    </a:cubicBezTo>
                    <a:cubicBezTo>
                      <a:pt x="8748141" y="1358900"/>
                      <a:pt x="8758428" y="1362075"/>
                      <a:pt x="8771890" y="1362075"/>
                    </a:cubicBezTo>
                    <a:cubicBezTo>
                      <a:pt x="8805291" y="1362075"/>
                      <a:pt x="8838946" y="1343914"/>
                      <a:pt x="8872728" y="1307465"/>
                    </a:cubicBezTo>
                    <a:cubicBezTo>
                      <a:pt x="8904478" y="1273556"/>
                      <a:pt x="8931783" y="1233170"/>
                      <a:pt x="8954516" y="1186561"/>
                    </a:cubicBezTo>
                    <a:cubicBezTo>
                      <a:pt x="8977249" y="1139952"/>
                      <a:pt x="8992108" y="1093724"/>
                      <a:pt x="8999347" y="1048258"/>
                    </a:cubicBezTo>
                    <a:cubicBezTo>
                      <a:pt x="9013571" y="957326"/>
                      <a:pt x="8997061" y="911860"/>
                      <a:pt x="8949563" y="911860"/>
                    </a:cubicBezTo>
                    <a:cubicBezTo>
                      <a:pt x="8938768" y="911860"/>
                      <a:pt x="8930005" y="914019"/>
                      <a:pt x="8923020" y="918210"/>
                    </a:cubicBezTo>
                    <a:cubicBezTo>
                      <a:pt x="8916035" y="922401"/>
                      <a:pt x="8901684" y="934847"/>
                      <a:pt x="8879459" y="955548"/>
                    </a:cubicBezTo>
                    <a:cubicBezTo>
                      <a:pt x="8835771" y="996823"/>
                      <a:pt x="8790178" y="1017397"/>
                      <a:pt x="8742680" y="1017397"/>
                    </a:cubicBezTo>
                    <a:cubicBezTo>
                      <a:pt x="8722741" y="1017397"/>
                      <a:pt x="8706612" y="1011428"/>
                      <a:pt x="8694420" y="999617"/>
                    </a:cubicBezTo>
                    <a:cubicBezTo>
                      <a:pt x="8682228" y="987806"/>
                      <a:pt x="8677529" y="973455"/>
                      <a:pt x="8680196" y="956437"/>
                    </a:cubicBezTo>
                    <a:cubicBezTo>
                      <a:pt x="8683625" y="934593"/>
                      <a:pt x="8711946" y="901827"/>
                      <a:pt x="8765286" y="858139"/>
                    </a:cubicBezTo>
                    <a:cubicBezTo>
                      <a:pt x="8915400" y="733806"/>
                      <a:pt x="8998839" y="618617"/>
                      <a:pt x="9015476" y="512572"/>
                    </a:cubicBezTo>
                    <a:cubicBezTo>
                      <a:pt x="9022080" y="470789"/>
                      <a:pt x="9018651" y="430657"/>
                      <a:pt x="9005189" y="392557"/>
                    </a:cubicBezTo>
                    <a:cubicBezTo>
                      <a:pt x="8991727" y="354457"/>
                      <a:pt x="8970772" y="324612"/>
                      <a:pt x="8942197" y="303403"/>
                    </a:cubicBezTo>
                    <a:cubicBezTo>
                      <a:pt x="8878824" y="256667"/>
                      <a:pt x="8793099" y="233426"/>
                      <a:pt x="8685276" y="233426"/>
                    </a:cubicBezTo>
                    <a:close/>
                    <a:moveTo>
                      <a:pt x="10675239" y="233426"/>
                    </a:moveTo>
                    <a:cubicBezTo>
                      <a:pt x="10533253" y="233426"/>
                      <a:pt x="10396601" y="280416"/>
                      <a:pt x="10265283" y="374396"/>
                    </a:cubicBezTo>
                    <a:cubicBezTo>
                      <a:pt x="10229215" y="401066"/>
                      <a:pt x="10199116" y="429387"/>
                      <a:pt x="10174986" y="459486"/>
                    </a:cubicBezTo>
                    <a:cubicBezTo>
                      <a:pt x="10150856" y="489585"/>
                      <a:pt x="10136886" y="516382"/>
                      <a:pt x="10133203" y="540004"/>
                    </a:cubicBezTo>
                    <a:cubicBezTo>
                      <a:pt x="10129139" y="566039"/>
                      <a:pt x="10135997" y="590169"/>
                      <a:pt x="10153904" y="612267"/>
                    </a:cubicBezTo>
                    <a:cubicBezTo>
                      <a:pt x="10171811" y="634365"/>
                      <a:pt x="10193401" y="645414"/>
                      <a:pt x="10218674" y="645414"/>
                    </a:cubicBezTo>
                    <a:cubicBezTo>
                      <a:pt x="10238105" y="645414"/>
                      <a:pt x="10254615" y="639953"/>
                      <a:pt x="10268204" y="629031"/>
                    </a:cubicBezTo>
                    <a:cubicBezTo>
                      <a:pt x="10319004" y="587248"/>
                      <a:pt x="10351516" y="562483"/>
                      <a:pt x="10365613" y="554863"/>
                    </a:cubicBezTo>
                    <a:cubicBezTo>
                      <a:pt x="10379710" y="547243"/>
                      <a:pt x="10399268" y="543433"/>
                      <a:pt x="10424033" y="543433"/>
                    </a:cubicBezTo>
                    <a:cubicBezTo>
                      <a:pt x="10450449" y="543433"/>
                      <a:pt x="10470134" y="552450"/>
                      <a:pt x="10482961" y="570230"/>
                    </a:cubicBezTo>
                    <a:cubicBezTo>
                      <a:pt x="10495788" y="588010"/>
                      <a:pt x="10499852" y="612267"/>
                      <a:pt x="10495026" y="642493"/>
                    </a:cubicBezTo>
                    <a:cubicBezTo>
                      <a:pt x="10489438" y="677672"/>
                      <a:pt x="10470007" y="719455"/>
                      <a:pt x="10436479" y="767969"/>
                    </a:cubicBezTo>
                    <a:cubicBezTo>
                      <a:pt x="10371328" y="863219"/>
                      <a:pt x="10277983" y="965962"/>
                      <a:pt x="10156571" y="1076325"/>
                    </a:cubicBezTo>
                    <a:cubicBezTo>
                      <a:pt x="10091166" y="1135761"/>
                      <a:pt x="10052177" y="1172337"/>
                      <a:pt x="10039858" y="1185926"/>
                    </a:cubicBezTo>
                    <a:cubicBezTo>
                      <a:pt x="10027539" y="1199515"/>
                      <a:pt x="10020046" y="1214247"/>
                      <a:pt x="10017506" y="1229995"/>
                    </a:cubicBezTo>
                    <a:cubicBezTo>
                      <a:pt x="10012680" y="1260983"/>
                      <a:pt x="10034524" y="1276350"/>
                      <a:pt x="10083038" y="1276350"/>
                    </a:cubicBezTo>
                    <a:lnTo>
                      <a:pt x="10634345" y="1276350"/>
                    </a:lnTo>
                    <a:cubicBezTo>
                      <a:pt x="10659745" y="1276350"/>
                      <a:pt x="10676763" y="1278763"/>
                      <a:pt x="10685399" y="1283589"/>
                    </a:cubicBezTo>
                    <a:cubicBezTo>
                      <a:pt x="10694035" y="1288415"/>
                      <a:pt x="10701909" y="1299337"/>
                      <a:pt x="10709021" y="1316355"/>
                    </a:cubicBezTo>
                    <a:cubicBezTo>
                      <a:pt x="10716514" y="1333881"/>
                      <a:pt x="10723753" y="1345946"/>
                      <a:pt x="10730865" y="1352296"/>
                    </a:cubicBezTo>
                    <a:cubicBezTo>
                      <a:pt x="10737977" y="1358646"/>
                      <a:pt x="10748264" y="1361821"/>
                      <a:pt x="10761726" y="1361821"/>
                    </a:cubicBezTo>
                    <a:cubicBezTo>
                      <a:pt x="10795127" y="1361821"/>
                      <a:pt x="10828782" y="1343660"/>
                      <a:pt x="10862564" y="1307211"/>
                    </a:cubicBezTo>
                    <a:cubicBezTo>
                      <a:pt x="10894314" y="1273302"/>
                      <a:pt x="10921619" y="1232916"/>
                      <a:pt x="10944352" y="1186307"/>
                    </a:cubicBezTo>
                    <a:cubicBezTo>
                      <a:pt x="10967085" y="1139698"/>
                      <a:pt x="10981944" y="1093470"/>
                      <a:pt x="10989183" y="1048004"/>
                    </a:cubicBezTo>
                    <a:cubicBezTo>
                      <a:pt x="11003407" y="957072"/>
                      <a:pt x="10986770" y="911606"/>
                      <a:pt x="10939399" y="911606"/>
                    </a:cubicBezTo>
                    <a:cubicBezTo>
                      <a:pt x="10928604" y="911606"/>
                      <a:pt x="10919714" y="913765"/>
                      <a:pt x="10912856" y="917956"/>
                    </a:cubicBezTo>
                    <a:cubicBezTo>
                      <a:pt x="10905998" y="922147"/>
                      <a:pt x="10891520" y="934593"/>
                      <a:pt x="10869422" y="955294"/>
                    </a:cubicBezTo>
                    <a:cubicBezTo>
                      <a:pt x="10825734" y="996569"/>
                      <a:pt x="10780141" y="1017143"/>
                      <a:pt x="10732643" y="1017143"/>
                    </a:cubicBezTo>
                    <a:cubicBezTo>
                      <a:pt x="10712704" y="1017143"/>
                      <a:pt x="10696575" y="1011174"/>
                      <a:pt x="10684383" y="999363"/>
                    </a:cubicBezTo>
                    <a:cubicBezTo>
                      <a:pt x="10672191" y="987552"/>
                      <a:pt x="10667492" y="973201"/>
                      <a:pt x="10670159" y="956183"/>
                    </a:cubicBezTo>
                    <a:cubicBezTo>
                      <a:pt x="10673588" y="934339"/>
                      <a:pt x="10701909" y="901573"/>
                      <a:pt x="10755249" y="857885"/>
                    </a:cubicBezTo>
                    <a:cubicBezTo>
                      <a:pt x="10905363" y="733552"/>
                      <a:pt x="10988802" y="618363"/>
                      <a:pt x="11005439" y="512318"/>
                    </a:cubicBezTo>
                    <a:cubicBezTo>
                      <a:pt x="11012043" y="470535"/>
                      <a:pt x="11008614" y="430403"/>
                      <a:pt x="10995152" y="392303"/>
                    </a:cubicBezTo>
                    <a:cubicBezTo>
                      <a:pt x="10981690" y="354203"/>
                      <a:pt x="10960735" y="324358"/>
                      <a:pt x="10932160" y="303149"/>
                    </a:cubicBezTo>
                    <a:cubicBezTo>
                      <a:pt x="10868787" y="256413"/>
                      <a:pt x="10783189" y="233172"/>
                      <a:pt x="10675239" y="233172"/>
                    </a:cubicBezTo>
                    <a:close/>
                    <a:moveTo>
                      <a:pt x="11455273" y="245872"/>
                    </a:moveTo>
                    <a:cubicBezTo>
                      <a:pt x="11422380" y="245872"/>
                      <a:pt x="11397869" y="254254"/>
                      <a:pt x="11381740" y="270891"/>
                    </a:cubicBezTo>
                    <a:cubicBezTo>
                      <a:pt x="11365611" y="287528"/>
                      <a:pt x="11339195" y="331978"/>
                      <a:pt x="11302492" y="404114"/>
                    </a:cubicBezTo>
                    <a:cubicBezTo>
                      <a:pt x="11256772" y="492633"/>
                      <a:pt x="11213973" y="584835"/>
                      <a:pt x="11174095" y="680593"/>
                    </a:cubicBezTo>
                    <a:cubicBezTo>
                      <a:pt x="11134217" y="776351"/>
                      <a:pt x="11111738" y="840613"/>
                      <a:pt x="11106531" y="873379"/>
                    </a:cubicBezTo>
                    <a:cubicBezTo>
                      <a:pt x="11102721" y="897636"/>
                      <a:pt x="11109198" y="916432"/>
                      <a:pt x="11125962" y="929767"/>
                    </a:cubicBezTo>
                    <a:cubicBezTo>
                      <a:pt x="11134471" y="937006"/>
                      <a:pt x="11144123" y="942086"/>
                      <a:pt x="11154791" y="944753"/>
                    </a:cubicBezTo>
                    <a:cubicBezTo>
                      <a:pt x="11165459" y="947420"/>
                      <a:pt x="11197717" y="954024"/>
                      <a:pt x="11251692" y="964311"/>
                    </a:cubicBezTo>
                    <a:cubicBezTo>
                      <a:pt x="11315573" y="976503"/>
                      <a:pt x="11366627" y="997077"/>
                      <a:pt x="11404727" y="1026160"/>
                    </a:cubicBezTo>
                    <a:cubicBezTo>
                      <a:pt x="11444224" y="1056513"/>
                      <a:pt x="11460480" y="1094105"/>
                      <a:pt x="11453368" y="1138936"/>
                    </a:cubicBezTo>
                    <a:cubicBezTo>
                      <a:pt x="11447653" y="1175258"/>
                      <a:pt x="11428984" y="1204595"/>
                      <a:pt x="11397488" y="1226693"/>
                    </a:cubicBezTo>
                    <a:cubicBezTo>
                      <a:pt x="11365992" y="1248791"/>
                      <a:pt x="11327257" y="1259840"/>
                      <a:pt x="11281410" y="1259840"/>
                    </a:cubicBezTo>
                    <a:cubicBezTo>
                      <a:pt x="11262487" y="1259840"/>
                      <a:pt x="11237722" y="1256792"/>
                      <a:pt x="11207115" y="1250696"/>
                    </a:cubicBezTo>
                    <a:cubicBezTo>
                      <a:pt x="11176508" y="1244600"/>
                      <a:pt x="11150981" y="1237996"/>
                      <a:pt x="11130534" y="1230630"/>
                    </a:cubicBezTo>
                    <a:cubicBezTo>
                      <a:pt x="11121390" y="1226947"/>
                      <a:pt x="11113516" y="1225169"/>
                      <a:pt x="11107039" y="1225169"/>
                    </a:cubicBezTo>
                    <a:cubicBezTo>
                      <a:pt x="11095228" y="1225169"/>
                      <a:pt x="11083290" y="1235456"/>
                      <a:pt x="11071479" y="1256157"/>
                    </a:cubicBezTo>
                    <a:cubicBezTo>
                      <a:pt x="11059668" y="1276858"/>
                      <a:pt x="11051413" y="1301369"/>
                      <a:pt x="11046968" y="1329817"/>
                    </a:cubicBezTo>
                    <a:cubicBezTo>
                      <a:pt x="11039221" y="1378966"/>
                      <a:pt x="11063732" y="1413764"/>
                      <a:pt x="11120374" y="1434465"/>
                    </a:cubicBezTo>
                    <a:cubicBezTo>
                      <a:pt x="11181588" y="1457452"/>
                      <a:pt x="11251819" y="1469009"/>
                      <a:pt x="11331067" y="1469009"/>
                    </a:cubicBezTo>
                    <a:cubicBezTo>
                      <a:pt x="11430889" y="1469009"/>
                      <a:pt x="11524869" y="1452626"/>
                      <a:pt x="11612753" y="1419860"/>
                    </a:cubicBezTo>
                    <a:cubicBezTo>
                      <a:pt x="11700637" y="1387094"/>
                      <a:pt x="11775059" y="1340739"/>
                      <a:pt x="11835765" y="1280668"/>
                    </a:cubicBezTo>
                    <a:cubicBezTo>
                      <a:pt x="11912473" y="1204849"/>
                      <a:pt x="11957431" y="1124585"/>
                      <a:pt x="11970766" y="1039622"/>
                    </a:cubicBezTo>
                    <a:cubicBezTo>
                      <a:pt x="11978894" y="987425"/>
                      <a:pt x="11973052" y="939038"/>
                      <a:pt x="11953113" y="894080"/>
                    </a:cubicBezTo>
                    <a:cubicBezTo>
                      <a:pt x="11925681" y="831596"/>
                      <a:pt x="11883390" y="784352"/>
                      <a:pt x="11826367" y="752221"/>
                    </a:cubicBezTo>
                    <a:cubicBezTo>
                      <a:pt x="11747119" y="706755"/>
                      <a:pt x="11649456" y="677291"/>
                      <a:pt x="11533378" y="663956"/>
                    </a:cubicBezTo>
                    <a:cubicBezTo>
                      <a:pt x="11502009" y="660908"/>
                      <a:pt x="11482070" y="656336"/>
                      <a:pt x="11473561" y="650367"/>
                    </a:cubicBezTo>
                    <a:cubicBezTo>
                      <a:pt x="11465052" y="644398"/>
                      <a:pt x="11462004" y="633730"/>
                      <a:pt x="11464417" y="618490"/>
                    </a:cubicBezTo>
                    <a:cubicBezTo>
                      <a:pt x="11470132" y="582168"/>
                      <a:pt x="11493500" y="563880"/>
                      <a:pt x="11534521" y="563880"/>
                    </a:cubicBezTo>
                    <a:lnTo>
                      <a:pt x="11900408" y="563880"/>
                    </a:lnTo>
                    <a:cubicBezTo>
                      <a:pt x="11926824" y="563880"/>
                      <a:pt x="11949811" y="554736"/>
                      <a:pt x="11969496" y="536575"/>
                    </a:cubicBezTo>
                    <a:cubicBezTo>
                      <a:pt x="11994134" y="513588"/>
                      <a:pt x="12016105" y="482219"/>
                      <a:pt x="12035282" y="442468"/>
                    </a:cubicBezTo>
                    <a:cubicBezTo>
                      <a:pt x="12054459" y="402717"/>
                      <a:pt x="12067286" y="362331"/>
                      <a:pt x="12073763" y="321056"/>
                    </a:cubicBezTo>
                    <a:cubicBezTo>
                      <a:pt x="12078462" y="291338"/>
                      <a:pt x="12077827" y="271399"/>
                      <a:pt x="12071858" y="260985"/>
                    </a:cubicBezTo>
                    <a:cubicBezTo>
                      <a:pt x="12065889" y="250571"/>
                      <a:pt x="12052173" y="245491"/>
                      <a:pt x="12030583" y="245491"/>
                    </a:cubicBezTo>
                    <a:close/>
                    <a:moveTo>
                      <a:pt x="5248529" y="370205"/>
                    </a:moveTo>
                    <a:cubicBezTo>
                      <a:pt x="5219319" y="370205"/>
                      <a:pt x="5185918" y="376174"/>
                      <a:pt x="5148199" y="387985"/>
                    </a:cubicBezTo>
                    <a:cubicBezTo>
                      <a:pt x="5110480" y="399796"/>
                      <a:pt x="5078603" y="414528"/>
                      <a:pt x="5052568" y="432054"/>
                    </a:cubicBezTo>
                    <a:cubicBezTo>
                      <a:pt x="5018151" y="455168"/>
                      <a:pt x="4998339" y="466598"/>
                      <a:pt x="4992878" y="466598"/>
                    </a:cubicBezTo>
                    <a:cubicBezTo>
                      <a:pt x="4979924" y="466598"/>
                      <a:pt x="4975225" y="455422"/>
                      <a:pt x="4978781" y="432943"/>
                    </a:cubicBezTo>
                    <a:cubicBezTo>
                      <a:pt x="4982845" y="407416"/>
                      <a:pt x="4981194" y="391541"/>
                      <a:pt x="4974082" y="385191"/>
                    </a:cubicBezTo>
                    <a:cubicBezTo>
                      <a:pt x="4966970" y="378841"/>
                      <a:pt x="4946904" y="375666"/>
                      <a:pt x="4914011" y="375666"/>
                    </a:cubicBezTo>
                    <a:cubicBezTo>
                      <a:pt x="4836033" y="376936"/>
                      <a:pt x="4725670" y="411099"/>
                      <a:pt x="4582922" y="478409"/>
                    </a:cubicBezTo>
                    <a:cubicBezTo>
                      <a:pt x="4546219" y="495935"/>
                      <a:pt x="4518787" y="514096"/>
                      <a:pt x="4500753" y="532511"/>
                    </a:cubicBezTo>
                    <a:cubicBezTo>
                      <a:pt x="4482719" y="550926"/>
                      <a:pt x="4471797" y="572389"/>
                      <a:pt x="4467987" y="596646"/>
                    </a:cubicBezTo>
                    <a:cubicBezTo>
                      <a:pt x="4464812" y="616712"/>
                      <a:pt x="4467606" y="633857"/>
                      <a:pt x="4476115" y="648081"/>
                    </a:cubicBezTo>
                    <a:cubicBezTo>
                      <a:pt x="4484624" y="662305"/>
                      <a:pt x="4497324" y="671322"/>
                      <a:pt x="4513961" y="674878"/>
                    </a:cubicBezTo>
                    <a:cubicBezTo>
                      <a:pt x="4535932" y="679704"/>
                      <a:pt x="4548632" y="683006"/>
                      <a:pt x="4552442" y="684911"/>
                    </a:cubicBezTo>
                    <a:cubicBezTo>
                      <a:pt x="4556252" y="686816"/>
                      <a:pt x="4558665" y="690753"/>
                      <a:pt x="4559935" y="696722"/>
                    </a:cubicBezTo>
                    <a:cubicBezTo>
                      <a:pt x="4562983" y="714883"/>
                      <a:pt x="4554728" y="798576"/>
                      <a:pt x="4535170" y="947674"/>
                    </a:cubicBezTo>
                    <a:cubicBezTo>
                      <a:pt x="4503420" y="1129030"/>
                      <a:pt x="4481576" y="1238758"/>
                      <a:pt x="4469384" y="1276858"/>
                    </a:cubicBezTo>
                    <a:cubicBezTo>
                      <a:pt x="4457192" y="1314958"/>
                      <a:pt x="4435856" y="1341374"/>
                      <a:pt x="4405503" y="1355979"/>
                    </a:cubicBezTo>
                    <a:cubicBezTo>
                      <a:pt x="4384421" y="1366266"/>
                      <a:pt x="4369816" y="1376172"/>
                      <a:pt x="4361561" y="1385570"/>
                    </a:cubicBezTo>
                    <a:cubicBezTo>
                      <a:pt x="4353306" y="1394968"/>
                      <a:pt x="4347845" y="1408811"/>
                      <a:pt x="4344924" y="1426972"/>
                    </a:cubicBezTo>
                    <a:cubicBezTo>
                      <a:pt x="4338701" y="1466342"/>
                      <a:pt x="4355973" y="1499362"/>
                      <a:pt x="4396613" y="1526159"/>
                    </a:cubicBezTo>
                    <a:cubicBezTo>
                      <a:pt x="4476242" y="1578864"/>
                      <a:pt x="4574667" y="1605280"/>
                      <a:pt x="4691888" y="1605280"/>
                    </a:cubicBezTo>
                    <a:cubicBezTo>
                      <a:pt x="4757674" y="1605280"/>
                      <a:pt x="4810252" y="1595374"/>
                      <a:pt x="4849495" y="1575689"/>
                    </a:cubicBezTo>
                    <a:cubicBezTo>
                      <a:pt x="4888738" y="1556004"/>
                      <a:pt x="4911217" y="1527937"/>
                      <a:pt x="4916932" y="1491615"/>
                    </a:cubicBezTo>
                    <a:cubicBezTo>
                      <a:pt x="4919472" y="1475232"/>
                      <a:pt x="4918710" y="1463548"/>
                      <a:pt x="4914773" y="1456563"/>
                    </a:cubicBezTo>
                    <a:cubicBezTo>
                      <a:pt x="4910836" y="1449578"/>
                      <a:pt x="4897120" y="1436116"/>
                      <a:pt x="4873752" y="1416050"/>
                    </a:cubicBezTo>
                    <a:cubicBezTo>
                      <a:pt x="4848479" y="1394841"/>
                      <a:pt x="4839589" y="1360297"/>
                      <a:pt x="4847082" y="1312418"/>
                    </a:cubicBezTo>
                    <a:cubicBezTo>
                      <a:pt x="4852797" y="1276096"/>
                      <a:pt x="4863719" y="1257808"/>
                      <a:pt x="4879975" y="1257808"/>
                    </a:cubicBezTo>
                    <a:cubicBezTo>
                      <a:pt x="4885944" y="1257808"/>
                      <a:pt x="4893310" y="1260221"/>
                      <a:pt x="4902327" y="1265047"/>
                    </a:cubicBezTo>
                    <a:cubicBezTo>
                      <a:pt x="4947158" y="1289304"/>
                      <a:pt x="4992370" y="1301496"/>
                      <a:pt x="5038344" y="1301496"/>
                    </a:cubicBezTo>
                    <a:cubicBezTo>
                      <a:pt x="5128514" y="1301496"/>
                      <a:pt x="5214874" y="1263015"/>
                      <a:pt x="5297678" y="1185926"/>
                    </a:cubicBezTo>
                    <a:cubicBezTo>
                      <a:pt x="5404993" y="1087120"/>
                      <a:pt x="5470525" y="961263"/>
                      <a:pt x="5494528" y="808482"/>
                    </a:cubicBezTo>
                    <a:cubicBezTo>
                      <a:pt x="5505704" y="736981"/>
                      <a:pt x="5504561" y="668655"/>
                      <a:pt x="5490972" y="603885"/>
                    </a:cubicBezTo>
                    <a:cubicBezTo>
                      <a:pt x="5478018" y="542036"/>
                      <a:pt x="5454269" y="490855"/>
                      <a:pt x="5419598" y="450215"/>
                    </a:cubicBezTo>
                    <a:cubicBezTo>
                      <a:pt x="5374005" y="396875"/>
                      <a:pt x="5316855" y="370205"/>
                      <a:pt x="5248402" y="37020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7639" t="-113381" r="-10426" b="-41446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MY"/>
              </a:p>
            </p:txBody>
          </p:sp>
        </p:grp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C6BB2588-DB06-BD1C-2915-54180D6C3571}"/>
              </a:ext>
            </a:extLst>
          </p:cNvPr>
          <p:cNvSpPr txBox="1"/>
          <p:nvPr/>
        </p:nvSpPr>
        <p:spPr>
          <a:xfrm>
            <a:off x="2724194" y="7178211"/>
            <a:ext cx="3298165" cy="31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813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TVET PITCHING</a:t>
            </a:r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0BA88C24-0841-F885-26B2-865155E9C6D7}"/>
              </a:ext>
            </a:extLst>
          </p:cNvPr>
          <p:cNvSpPr/>
          <p:nvPr/>
        </p:nvSpPr>
        <p:spPr>
          <a:xfrm>
            <a:off x="346272" y="2414919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3F664277-8485-E5B3-954F-06627B9E85EB}"/>
              </a:ext>
            </a:extLst>
          </p:cNvPr>
          <p:cNvSpPr/>
          <p:nvPr/>
        </p:nvSpPr>
        <p:spPr>
          <a:xfrm>
            <a:off x="346272" y="3293258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2"/>
                </a:lnTo>
                <a:lnTo>
                  <a:pt x="0" y="740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2EDE15B4-6914-B563-0149-B1061B87A901}"/>
              </a:ext>
            </a:extLst>
          </p:cNvPr>
          <p:cNvSpPr/>
          <p:nvPr/>
        </p:nvSpPr>
        <p:spPr>
          <a:xfrm>
            <a:off x="346272" y="4167300"/>
            <a:ext cx="689769" cy="740691"/>
          </a:xfrm>
          <a:custGeom>
            <a:avLst/>
            <a:gdLst/>
            <a:ahLst/>
            <a:cxnLst/>
            <a:rect l="l" t="t" r="r" b="b"/>
            <a:pathLst>
              <a:path w="689769" h="740691">
                <a:moveTo>
                  <a:pt x="0" y="0"/>
                </a:moveTo>
                <a:lnTo>
                  <a:pt x="689769" y="0"/>
                </a:lnTo>
                <a:lnTo>
                  <a:pt x="689769" y="740691"/>
                </a:lnTo>
                <a:lnTo>
                  <a:pt x="0" y="740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FA83D80-3C62-1748-FA2A-7EA3B01C3F67}"/>
              </a:ext>
            </a:extLst>
          </p:cNvPr>
          <p:cNvSpPr txBox="1"/>
          <p:nvPr/>
        </p:nvSpPr>
        <p:spPr>
          <a:xfrm>
            <a:off x="1373865" y="2648247"/>
            <a:ext cx="8716710" cy="344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Who are your team members?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3FC49877-A1C6-CC37-A939-C9998D21EAF1}"/>
              </a:ext>
            </a:extLst>
          </p:cNvPr>
          <p:cNvSpPr txBox="1"/>
          <p:nvPr/>
        </p:nvSpPr>
        <p:spPr>
          <a:xfrm>
            <a:off x="1373865" y="3412135"/>
            <a:ext cx="8716710" cy="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are their experience related to this idea?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0BABB69C-87EF-4988-E714-85B5D5F6DF5E}"/>
              </a:ext>
            </a:extLst>
          </p:cNvPr>
          <p:cNvSpPr txBox="1"/>
          <p:nvPr/>
        </p:nvSpPr>
        <p:spPr>
          <a:xfrm>
            <a:off x="1373865" y="4286177"/>
            <a:ext cx="8716710" cy="4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are their roles in this project?</a:t>
            </a:r>
          </a:p>
        </p:txBody>
      </p:sp>
    </p:spTree>
    <p:extLst>
      <p:ext uri="{BB962C8B-B14F-4D97-AF65-F5344CB8AC3E}">
        <p14:creationId xmlns:p14="http://schemas.microsoft.com/office/powerpoint/2010/main" val="3560511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2000" cy="7556500"/>
          </a:xfrm>
          <a:custGeom>
            <a:avLst/>
            <a:gdLst/>
            <a:ahLst/>
            <a:cxnLst/>
            <a:rect l="l" t="t" r="r" b="b"/>
            <a:pathLst>
              <a:path w="10692000" h="7739359">
                <a:moveTo>
                  <a:pt x="0" y="0"/>
                </a:moveTo>
                <a:lnTo>
                  <a:pt x="10692000" y="0"/>
                </a:lnTo>
                <a:lnTo>
                  <a:pt x="10692000" y="7739359"/>
                </a:lnTo>
                <a:lnTo>
                  <a:pt x="0" y="773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1112" b="-94154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" name="TextBox 4"/>
          <p:cNvSpPr txBox="1"/>
          <p:nvPr/>
        </p:nvSpPr>
        <p:spPr>
          <a:xfrm>
            <a:off x="3088183" y="4387850"/>
            <a:ext cx="4515634" cy="700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7200" dirty="0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8023" y="0"/>
            <a:ext cx="10683977" cy="2379477"/>
          </a:xfrm>
          <a:custGeom>
            <a:avLst/>
            <a:gdLst/>
            <a:ahLst/>
            <a:cxnLst/>
            <a:rect l="l" t="t" r="r" b="b"/>
            <a:pathLst>
              <a:path w="10683977" h="2379477">
                <a:moveTo>
                  <a:pt x="0" y="0"/>
                </a:moveTo>
                <a:lnTo>
                  <a:pt x="10683977" y="0"/>
                </a:lnTo>
                <a:lnTo>
                  <a:pt x="10683977" y="2379477"/>
                </a:lnTo>
                <a:lnTo>
                  <a:pt x="0" y="2379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276" b="-488360"/>
            </a:stretch>
          </a:blipFill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200</Words>
  <Application>Microsoft Office PowerPoint</Application>
  <PresentationFormat>Custom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Anton</vt:lpstr>
      <vt:lpstr>Oswald Bold</vt:lpstr>
      <vt:lpstr>Amasis MT Pro Black</vt:lpstr>
      <vt:lpstr>Futura Bold</vt:lpstr>
      <vt:lpstr>Pacifico</vt:lpstr>
      <vt:lpstr>Montserrat Bold</vt:lpstr>
      <vt:lpstr>Calibri</vt:lpstr>
      <vt:lpstr>Arial</vt:lpstr>
      <vt:lpstr>Amasis MT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TVET PITCHING 2025</dc:title>
  <dc:creator>Nor Azida binti Ishak</dc:creator>
  <cp:lastModifiedBy>Siti Hasanah Ab Rahim</cp:lastModifiedBy>
  <cp:revision>2</cp:revision>
  <dcterms:created xsi:type="dcterms:W3CDTF">2006-08-16T00:00:00Z</dcterms:created>
  <dcterms:modified xsi:type="dcterms:W3CDTF">2025-01-19T03:14:01Z</dcterms:modified>
  <dc:identifier>DAGcPAwXxTI</dc:identifier>
</cp:coreProperties>
</file>