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0276800" cy="42799000"/>
  <p:notesSz cx="6858000" cy="9144000"/>
  <p:embeddedFontLst>
    <p:embeddedFont>
      <p:font typeface="Anton" charset="1" panose="00000500000000000000"/>
      <p:regular r:id="rId7"/>
    </p:embeddedFont>
    <p:embeddedFont>
      <p:font typeface="Helvetica World Bold" charset="1" panose="020B0800040000020004"/>
      <p:regular r:id="rId8"/>
    </p:embeddedFont>
    <p:embeddedFont>
      <p:font typeface="Sunborn" charset="1" panose="00000500000000000000"/>
      <p:regular r:id="rId9"/>
    </p:embeddedFont>
    <p:embeddedFont>
      <p:font typeface="Signika Bold" charset="1" panose="02010003020600000004"/>
      <p:regular r:id="rId10"/>
    </p:embeddedFont>
    <p:embeddedFont>
      <p:font typeface="Playlist Script" charset="1" panose="00000000000000000000"/>
      <p:regular r:id="rId11"/>
    </p:embeddedFont>
    <p:embeddedFont>
      <p:font typeface="Ubuntu Bold" charset="1" panose="020B080403060203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5948" y="11637800"/>
            <a:ext cx="30343926" cy="31166200"/>
          </a:xfrm>
          <a:custGeom>
            <a:avLst/>
            <a:gdLst/>
            <a:ahLst/>
            <a:cxnLst/>
            <a:rect r="r" b="b" t="t" l="l"/>
            <a:pathLst>
              <a:path h="31166200" w="30343926">
                <a:moveTo>
                  <a:pt x="30343926" y="31166200"/>
                </a:moveTo>
                <a:lnTo>
                  <a:pt x="0" y="31166200"/>
                </a:lnTo>
                <a:lnTo>
                  <a:pt x="0" y="0"/>
                </a:lnTo>
                <a:lnTo>
                  <a:pt x="30343926" y="0"/>
                </a:lnTo>
                <a:lnTo>
                  <a:pt x="30343926" y="31166200"/>
                </a:lnTo>
                <a:close/>
              </a:path>
            </a:pathLst>
          </a:custGeom>
          <a:blipFill>
            <a:blip r:embed="rId2"/>
            <a:stretch>
              <a:fillRect l="-2373" t="0" r="-51142" b="-4946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72000"/>
            <a:ext cx="30343926" cy="11709800"/>
          </a:xfrm>
          <a:custGeom>
            <a:avLst/>
            <a:gdLst/>
            <a:ahLst/>
            <a:cxnLst/>
            <a:rect r="r" b="b" t="t" l="l"/>
            <a:pathLst>
              <a:path h="11709800" w="30343926">
                <a:moveTo>
                  <a:pt x="0" y="0"/>
                </a:moveTo>
                <a:lnTo>
                  <a:pt x="30343926" y="0"/>
                </a:lnTo>
                <a:lnTo>
                  <a:pt x="30343926" y="11709800"/>
                </a:lnTo>
                <a:lnTo>
                  <a:pt x="0" y="11709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494" r="-645" b="-8831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948" y="-221541"/>
            <a:ext cx="30260052" cy="43025541"/>
          </a:xfrm>
          <a:custGeom>
            <a:avLst/>
            <a:gdLst/>
            <a:ahLst/>
            <a:cxnLst/>
            <a:rect r="r" b="b" t="t" l="l"/>
            <a:pathLst>
              <a:path h="43025541" w="30260052">
                <a:moveTo>
                  <a:pt x="0" y="0"/>
                </a:moveTo>
                <a:lnTo>
                  <a:pt x="30260052" y="0"/>
                </a:lnTo>
                <a:lnTo>
                  <a:pt x="30260052" y="43025541"/>
                </a:lnTo>
                <a:lnTo>
                  <a:pt x="0" y="43025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</a:blip>
            <a:stretch>
              <a:fillRect l="-1488" t="-23847" r="-4949" b="-1325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863703" y="-4429594"/>
            <a:ext cx="7480223" cy="10885919"/>
          </a:xfrm>
          <a:custGeom>
            <a:avLst/>
            <a:gdLst/>
            <a:ahLst/>
            <a:cxnLst/>
            <a:rect r="r" b="b" t="t" l="l"/>
            <a:pathLst>
              <a:path h="10885919" w="7480223">
                <a:moveTo>
                  <a:pt x="0" y="0"/>
                </a:moveTo>
                <a:lnTo>
                  <a:pt x="7480223" y="0"/>
                </a:lnTo>
                <a:lnTo>
                  <a:pt x="7480223" y="10885919"/>
                </a:lnTo>
                <a:lnTo>
                  <a:pt x="0" y="108859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999"/>
            </a:blip>
            <a:stretch>
              <a:fillRect l="0" t="0" r="0" b="-496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186243" y="439268"/>
            <a:ext cx="22037835" cy="5137909"/>
            <a:chOff x="0" y="0"/>
            <a:chExt cx="29383780" cy="685054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4697910"/>
              <a:ext cx="29383780" cy="11032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28"/>
                </a:lnSpc>
              </a:pPr>
              <a:r>
                <a:rPr lang="en-US" sz="5714" spc="142">
                  <a:solidFill>
                    <a:srgbClr val="FCBD10"/>
                  </a:solidFill>
                  <a:latin typeface="Anton"/>
                  <a:ea typeface="Anton"/>
                  <a:cs typeface="Anton"/>
                  <a:sym typeface="Anton"/>
                </a:rPr>
                <a:t>INTERNATIONAL INNOVATION AND INVENTION COMPETITION THROUGH EXHIBITION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321259" y="0"/>
              <a:ext cx="28993538" cy="5311959"/>
            </a:xfrm>
            <a:custGeom>
              <a:avLst/>
              <a:gdLst/>
              <a:ahLst/>
              <a:cxnLst/>
              <a:rect r="r" b="b" t="t" l="l"/>
              <a:pathLst>
                <a:path h="5311959" w="28993538">
                  <a:moveTo>
                    <a:pt x="0" y="0"/>
                  </a:moveTo>
                  <a:lnTo>
                    <a:pt x="28993538" y="0"/>
                  </a:lnTo>
                  <a:lnTo>
                    <a:pt x="28993538" y="5311959"/>
                  </a:lnTo>
                  <a:lnTo>
                    <a:pt x="0" y="5311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788" t="-121097" r="-2058" b="-187646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5829102"/>
              <a:ext cx="29383780" cy="1021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85"/>
                </a:lnSpc>
              </a:pPr>
              <a:r>
                <a:rPr lang="en-US" b="true" sz="4899">
                  <a:solidFill>
                    <a:srgbClr val="FFFFFF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Shaping A Sustainable Future Through AI-Driven Innovation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67926" y="6116508"/>
            <a:ext cx="30343926" cy="3942838"/>
            <a:chOff x="0" y="0"/>
            <a:chExt cx="2715412" cy="35283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15412" cy="352836"/>
            </a:xfrm>
            <a:custGeom>
              <a:avLst/>
              <a:gdLst/>
              <a:ahLst/>
              <a:cxnLst/>
              <a:rect r="r" b="b" t="t" l="l"/>
              <a:pathLst>
                <a:path h="352836" w="2715412">
                  <a:moveTo>
                    <a:pt x="0" y="0"/>
                  </a:moveTo>
                  <a:lnTo>
                    <a:pt x="2715412" y="0"/>
                  </a:lnTo>
                  <a:lnTo>
                    <a:pt x="2715412" y="352836"/>
                  </a:lnTo>
                  <a:lnTo>
                    <a:pt x="0" y="352836"/>
                  </a:lnTo>
                  <a:close/>
                </a:path>
              </a:pathLst>
            </a:custGeom>
            <a:solidFill>
              <a:srgbClr val="BCA05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9050"/>
              <a:ext cx="2715412" cy="3337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28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-33963" y="6116508"/>
            <a:ext cx="30343926" cy="119479"/>
            <a:chOff x="0" y="0"/>
            <a:chExt cx="2715412" cy="1069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715412" cy="10692"/>
            </a:xfrm>
            <a:custGeom>
              <a:avLst/>
              <a:gdLst/>
              <a:ahLst/>
              <a:cxnLst/>
              <a:rect r="r" b="b" t="t" l="l"/>
              <a:pathLst>
                <a:path h="10692" w="2715412">
                  <a:moveTo>
                    <a:pt x="0" y="0"/>
                  </a:moveTo>
                  <a:lnTo>
                    <a:pt x="2715412" y="0"/>
                  </a:lnTo>
                  <a:lnTo>
                    <a:pt x="2715412" y="10692"/>
                  </a:lnTo>
                  <a:lnTo>
                    <a:pt x="0" y="10692"/>
                  </a:lnTo>
                  <a:close/>
                </a:path>
              </a:pathLst>
            </a:custGeom>
            <a:solidFill>
              <a:srgbClr val="FEE88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19050"/>
              <a:ext cx="2715412" cy="10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28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5400000">
            <a:off x="-8669496" y="-7543840"/>
            <a:ext cx="23022817" cy="7137073"/>
          </a:xfrm>
          <a:custGeom>
            <a:avLst/>
            <a:gdLst/>
            <a:ahLst/>
            <a:cxnLst/>
            <a:rect r="r" b="b" t="t" l="l"/>
            <a:pathLst>
              <a:path h="7137073" w="23022817">
                <a:moveTo>
                  <a:pt x="0" y="0"/>
                </a:moveTo>
                <a:lnTo>
                  <a:pt x="23022817" y="0"/>
                </a:lnTo>
                <a:lnTo>
                  <a:pt x="23022817" y="7137073"/>
                </a:lnTo>
                <a:lnTo>
                  <a:pt x="0" y="71370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-67926" y="10059346"/>
            <a:ext cx="30343926" cy="119479"/>
            <a:chOff x="0" y="0"/>
            <a:chExt cx="2715412" cy="1069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715412" cy="10692"/>
            </a:xfrm>
            <a:custGeom>
              <a:avLst/>
              <a:gdLst/>
              <a:ahLst/>
              <a:cxnLst/>
              <a:rect r="r" b="b" t="t" l="l"/>
              <a:pathLst>
                <a:path h="10692" w="2715412">
                  <a:moveTo>
                    <a:pt x="0" y="0"/>
                  </a:moveTo>
                  <a:lnTo>
                    <a:pt x="2715412" y="0"/>
                  </a:lnTo>
                  <a:lnTo>
                    <a:pt x="2715412" y="10692"/>
                  </a:lnTo>
                  <a:lnTo>
                    <a:pt x="0" y="10692"/>
                  </a:lnTo>
                  <a:close/>
                </a:path>
              </a:pathLst>
            </a:custGeom>
            <a:solidFill>
              <a:srgbClr val="FEE881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9050"/>
              <a:ext cx="2715412" cy="106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28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89513" y="10783725"/>
            <a:ext cx="13805388" cy="11007815"/>
            <a:chOff x="0" y="0"/>
            <a:chExt cx="1235414" cy="98506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35414" cy="985065"/>
            </a:xfrm>
            <a:custGeom>
              <a:avLst/>
              <a:gdLst/>
              <a:ahLst/>
              <a:cxnLst/>
              <a:rect r="r" b="b" t="t" l="l"/>
              <a:pathLst>
                <a:path h="985065" w="1235414">
                  <a:moveTo>
                    <a:pt x="0" y="0"/>
                  </a:moveTo>
                  <a:lnTo>
                    <a:pt x="1235414" y="0"/>
                  </a:lnTo>
                  <a:lnTo>
                    <a:pt x="1235414" y="985065"/>
                  </a:lnTo>
                  <a:lnTo>
                    <a:pt x="0" y="9850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19050"/>
              <a:ext cx="1235414" cy="9660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28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5400000">
            <a:off x="2304442" y="9401081"/>
            <a:ext cx="10975529" cy="13805388"/>
          </a:xfrm>
          <a:custGeom>
            <a:avLst/>
            <a:gdLst/>
            <a:ahLst/>
            <a:cxnLst/>
            <a:rect r="r" b="b" t="t" l="l"/>
            <a:pathLst>
              <a:path h="13805388" w="10975529">
                <a:moveTo>
                  <a:pt x="0" y="0"/>
                </a:moveTo>
                <a:lnTo>
                  <a:pt x="10975529" y="0"/>
                </a:lnTo>
                <a:lnTo>
                  <a:pt x="10975529" y="13805388"/>
                </a:lnTo>
                <a:lnTo>
                  <a:pt x="0" y="13805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9000"/>
            </a:blip>
            <a:stretch>
              <a:fillRect l="-1903" t="-107335" r="-289286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348977" y="6962481"/>
            <a:ext cx="10187593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FFFFFF"/>
                </a:solidFill>
                <a:latin typeface="Sunborn"/>
                <a:ea typeface="Sunborn"/>
                <a:cs typeface="Sunborn"/>
                <a:sym typeface="Sunborn"/>
              </a:rPr>
              <a:t>PROJECT TITLE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136736" y="8448758"/>
            <a:ext cx="26102349" cy="60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b="true" sz="4599">
                <a:solidFill>
                  <a:srgbClr val="000000"/>
                </a:solidFill>
                <a:latin typeface="Signika Bold"/>
                <a:ea typeface="Signika Bold"/>
                <a:cs typeface="Signika Bold"/>
                <a:sym typeface="Signika Bold"/>
              </a:rPr>
              <a:t>PARTICIPANT</a:t>
            </a:r>
            <a:r>
              <a:rPr lang="en-US" b="true" sz="4599">
                <a:solidFill>
                  <a:srgbClr val="000000"/>
                </a:solidFill>
                <a:latin typeface="Signika Bold"/>
                <a:ea typeface="Signika Bold"/>
                <a:cs typeface="Signika Bold"/>
                <a:sym typeface="Signika Bold"/>
              </a:rPr>
              <a:t> 1, </a:t>
            </a:r>
            <a:r>
              <a:rPr lang="en-US" b="true" sz="4599">
                <a:solidFill>
                  <a:srgbClr val="000000"/>
                </a:solidFill>
                <a:latin typeface="Signika Bold"/>
                <a:ea typeface="Signika Bold"/>
                <a:cs typeface="Signika Bold"/>
                <a:sym typeface="Signika Bold"/>
              </a:rPr>
              <a:t>PARTICIPANT 2, PARTICIPANT 3, PARTICIPANT 4, PARTICIPANT 5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93513" y="621368"/>
            <a:ext cx="5433875" cy="158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96"/>
              </a:lnSpc>
            </a:pPr>
            <a:r>
              <a:rPr lang="en-US" sz="10693">
                <a:solidFill>
                  <a:srgbClr val="FFFFFF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Booth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36736" y="9271966"/>
            <a:ext cx="26102349" cy="53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b="true" sz="3999">
                <a:solidFill>
                  <a:srgbClr val="000000"/>
                </a:solidFill>
                <a:latin typeface="Signika Bold"/>
                <a:ea typeface="Signika Bold"/>
                <a:cs typeface="Signika Bold"/>
                <a:sym typeface="Signika Bold"/>
              </a:rPr>
              <a:t>E-MAIL TEAM LEADER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889513" y="22520025"/>
            <a:ext cx="13805388" cy="9700309"/>
            <a:chOff x="0" y="0"/>
            <a:chExt cx="1235414" cy="86805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35414" cy="868060"/>
            </a:xfrm>
            <a:custGeom>
              <a:avLst/>
              <a:gdLst/>
              <a:ahLst/>
              <a:cxnLst/>
              <a:rect r="r" b="b" t="t" l="l"/>
              <a:pathLst>
                <a:path h="868060" w="1235414">
                  <a:moveTo>
                    <a:pt x="0" y="0"/>
                  </a:moveTo>
                  <a:lnTo>
                    <a:pt x="1235414" y="0"/>
                  </a:lnTo>
                  <a:lnTo>
                    <a:pt x="1235414" y="868060"/>
                  </a:lnTo>
                  <a:lnTo>
                    <a:pt x="0" y="868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19050"/>
              <a:ext cx="1235414" cy="8490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28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5707573" y="22520025"/>
            <a:ext cx="13805388" cy="9700309"/>
            <a:chOff x="0" y="0"/>
            <a:chExt cx="1235414" cy="868059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235414" cy="868060"/>
            </a:xfrm>
            <a:custGeom>
              <a:avLst/>
              <a:gdLst/>
              <a:ahLst/>
              <a:cxnLst/>
              <a:rect r="r" b="b" t="t" l="l"/>
              <a:pathLst>
                <a:path h="868060" w="1235414">
                  <a:moveTo>
                    <a:pt x="0" y="0"/>
                  </a:moveTo>
                  <a:lnTo>
                    <a:pt x="1235414" y="0"/>
                  </a:lnTo>
                  <a:lnTo>
                    <a:pt x="1235414" y="868060"/>
                  </a:lnTo>
                  <a:lnTo>
                    <a:pt x="0" y="868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19050"/>
              <a:ext cx="1235414" cy="8490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28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5400000">
            <a:off x="2942952" y="20481711"/>
            <a:ext cx="9671858" cy="13805388"/>
          </a:xfrm>
          <a:custGeom>
            <a:avLst/>
            <a:gdLst/>
            <a:ahLst/>
            <a:cxnLst/>
            <a:rect r="r" b="b" t="t" l="l"/>
            <a:pathLst>
              <a:path h="13805388" w="9671858">
                <a:moveTo>
                  <a:pt x="0" y="0"/>
                </a:moveTo>
                <a:lnTo>
                  <a:pt x="9671858" y="0"/>
                </a:lnTo>
                <a:lnTo>
                  <a:pt x="9671858" y="13805387"/>
                </a:lnTo>
                <a:lnTo>
                  <a:pt x="0" y="1380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9000"/>
            </a:blip>
            <a:stretch>
              <a:fillRect l="-258354" t="-53822" r="-28354" b="-26792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5400000">
            <a:off x="17761012" y="20453260"/>
            <a:ext cx="9671858" cy="13805388"/>
          </a:xfrm>
          <a:custGeom>
            <a:avLst/>
            <a:gdLst/>
            <a:ahLst/>
            <a:cxnLst/>
            <a:rect r="r" b="b" t="t" l="l"/>
            <a:pathLst>
              <a:path h="13805388" w="9671858">
                <a:moveTo>
                  <a:pt x="0" y="0"/>
                </a:moveTo>
                <a:lnTo>
                  <a:pt x="9671858" y="0"/>
                </a:lnTo>
                <a:lnTo>
                  <a:pt x="9671858" y="13805387"/>
                </a:lnTo>
                <a:lnTo>
                  <a:pt x="0" y="1380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9000"/>
            </a:blip>
            <a:stretch>
              <a:fillRect l="-314321" t="-25192" r="0" b="-68319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889513" y="33256178"/>
            <a:ext cx="13805388" cy="7652952"/>
            <a:chOff x="0" y="0"/>
            <a:chExt cx="1235414" cy="68484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235414" cy="684846"/>
            </a:xfrm>
            <a:custGeom>
              <a:avLst/>
              <a:gdLst/>
              <a:ahLst/>
              <a:cxnLst/>
              <a:rect r="r" b="b" t="t" l="l"/>
              <a:pathLst>
                <a:path h="684846" w="1235414">
                  <a:moveTo>
                    <a:pt x="0" y="0"/>
                  </a:moveTo>
                  <a:lnTo>
                    <a:pt x="1235414" y="0"/>
                  </a:lnTo>
                  <a:lnTo>
                    <a:pt x="1235414" y="684846"/>
                  </a:lnTo>
                  <a:lnTo>
                    <a:pt x="0" y="6848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19050"/>
              <a:ext cx="1235414" cy="66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28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5707573" y="33256178"/>
            <a:ext cx="13805388" cy="7652952"/>
            <a:chOff x="0" y="0"/>
            <a:chExt cx="1235414" cy="68484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235414" cy="684846"/>
            </a:xfrm>
            <a:custGeom>
              <a:avLst/>
              <a:gdLst/>
              <a:ahLst/>
              <a:cxnLst/>
              <a:rect r="r" b="b" t="t" l="l"/>
              <a:pathLst>
                <a:path h="684846" w="1235414">
                  <a:moveTo>
                    <a:pt x="0" y="0"/>
                  </a:moveTo>
                  <a:lnTo>
                    <a:pt x="1235414" y="0"/>
                  </a:lnTo>
                  <a:lnTo>
                    <a:pt x="1235414" y="684846"/>
                  </a:lnTo>
                  <a:lnTo>
                    <a:pt x="0" y="6848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19050"/>
              <a:ext cx="1235414" cy="6657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28"/>
                </a:lnSpc>
              </a:pPr>
            </a:p>
          </p:txBody>
        </p:sp>
      </p:grpSp>
      <p:sp>
        <p:nvSpPr>
          <p:cNvPr name="Freeform 42" id="42"/>
          <p:cNvSpPr/>
          <p:nvPr/>
        </p:nvSpPr>
        <p:spPr>
          <a:xfrm flipH="false" flipV="false" rot="5400000">
            <a:off x="3952056" y="30202823"/>
            <a:ext cx="7653648" cy="13805388"/>
          </a:xfrm>
          <a:custGeom>
            <a:avLst/>
            <a:gdLst/>
            <a:ahLst/>
            <a:cxnLst/>
            <a:rect r="r" b="b" t="t" l="l"/>
            <a:pathLst>
              <a:path h="13805388" w="7653648">
                <a:moveTo>
                  <a:pt x="0" y="0"/>
                </a:moveTo>
                <a:lnTo>
                  <a:pt x="7653649" y="0"/>
                </a:lnTo>
                <a:lnTo>
                  <a:pt x="7653649" y="13805388"/>
                </a:lnTo>
                <a:lnTo>
                  <a:pt x="0" y="13805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9000"/>
            </a:blip>
            <a:stretch>
              <a:fillRect l="-468453" t="-109432" r="0" b="-666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5400000">
            <a:off x="18770117" y="30180309"/>
            <a:ext cx="7653648" cy="13805388"/>
          </a:xfrm>
          <a:custGeom>
            <a:avLst/>
            <a:gdLst/>
            <a:ahLst/>
            <a:cxnLst/>
            <a:rect r="r" b="b" t="t" l="l"/>
            <a:pathLst>
              <a:path h="13805388" w="7653648">
                <a:moveTo>
                  <a:pt x="0" y="0"/>
                </a:moveTo>
                <a:lnTo>
                  <a:pt x="7653648" y="0"/>
                </a:lnTo>
                <a:lnTo>
                  <a:pt x="7653648" y="13805387"/>
                </a:lnTo>
                <a:lnTo>
                  <a:pt x="0" y="13805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9000"/>
            </a:blip>
            <a:stretch>
              <a:fillRect l="-468453" t="-666" r="0" b="-109432"/>
            </a:stretch>
          </a:blipFill>
        </p:spPr>
      </p:sp>
      <p:grpSp>
        <p:nvGrpSpPr>
          <p:cNvPr name="Group 44" id="44"/>
          <p:cNvGrpSpPr/>
          <p:nvPr/>
        </p:nvGrpSpPr>
        <p:grpSpPr>
          <a:xfrm rot="0">
            <a:off x="15707573" y="10783725"/>
            <a:ext cx="13805388" cy="11007815"/>
            <a:chOff x="0" y="0"/>
            <a:chExt cx="1235414" cy="98506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235414" cy="985065"/>
            </a:xfrm>
            <a:custGeom>
              <a:avLst/>
              <a:gdLst/>
              <a:ahLst/>
              <a:cxnLst/>
              <a:rect r="r" b="b" t="t" l="l"/>
              <a:pathLst>
                <a:path h="985065" w="1235414">
                  <a:moveTo>
                    <a:pt x="0" y="0"/>
                  </a:moveTo>
                  <a:lnTo>
                    <a:pt x="1235414" y="0"/>
                  </a:lnTo>
                  <a:lnTo>
                    <a:pt x="1235414" y="985065"/>
                  </a:lnTo>
                  <a:lnTo>
                    <a:pt x="0" y="9850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19050"/>
              <a:ext cx="1235414" cy="9660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28"/>
                </a:lnSpc>
              </a:pPr>
            </a:p>
          </p:txBody>
        </p:sp>
      </p:grpSp>
      <p:sp>
        <p:nvSpPr>
          <p:cNvPr name="Freeform 47" id="47"/>
          <p:cNvSpPr/>
          <p:nvPr/>
        </p:nvSpPr>
        <p:spPr>
          <a:xfrm flipH="false" flipV="false" rot="5400000">
            <a:off x="17123342" y="9367956"/>
            <a:ext cx="10973850" cy="13805388"/>
          </a:xfrm>
          <a:custGeom>
            <a:avLst/>
            <a:gdLst/>
            <a:ahLst/>
            <a:cxnLst/>
            <a:rect r="r" b="b" t="t" l="l"/>
            <a:pathLst>
              <a:path h="13805388" w="10973850">
                <a:moveTo>
                  <a:pt x="0" y="0"/>
                </a:moveTo>
                <a:lnTo>
                  <a:pt x="10973850" y="0"/>
                </a:lnTo>
                <a:lnTo>
                  <a:pt x="10973850" y="13805388"/>
                </a:lnTo>
                <a:lnTo>
                  <a:pt x="0" y="13805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9000"/>
            </a:blip>
            <a:stretch>
              <a:fillRect l="-3276" t="0" r="-287973" b="-107335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3185095" y="10436001"/>
            <a:ext cx="9187572" cy="1033459"/>
            <a:chOff x="0" y="0"/>
            <a:chExt cx="2419772" cy="272187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419772" cy="272187"/>
            </a:xfrm>
            <a:custGeom>
              <a:avLst/>
              <a:gdLst/>
              <a:ahLst/>
              <a:cxnLst/>
              <a:rect r="r" b="b" t="t" l="l"/>
              <a:pathLst>
                <a:path h="272187" w="2419772">
                  <a:moveTo>
                    <a:pt x="84265" y="0"/>
                  </a:moveTo>
                  <a:lnTo>
                    <a:pt x="2335507" y="0"/>
                  </a:lnTo>
                  <a:cubicBezTo>
                    <a:pt x="2382045" y="0"/>
                    <a:pt x="2419772" y="37727"/>
                    <a:pt x="2419772" y="84265"/>
                  </a:cubicBezTo>
                  <a:lnTo>
                    <a:pt x="2419772" y="187922"/>
                  </a:lnTo>
                  <a:cubicBezTo>
                    <a:pt x="2419772" y="234460"/>
                    <a:pt x="2382045" y="272187"/>
                    <a:pt x="2335507" y="272187"/>
                  </a:cubicBezTo>
                  <a:lnTo>
                    <a:pt x="84265" y="272187"/>
                  </a:lnTo>
                  <a:cubicBezTo>
                    <a:pt x="37727" y="272187"/>
                    <a:pt x="0" y="234460"/>
                    <a:pt x="0" y="187922"/>
                  </a:cubicBezTo>
                  <a:lnTo>
                    <a:pt x="0" y="84265"/>
                  </a:lnTo>
                  <a:cubicBezTo>
                    <a:pt x="0" y="37727"/>
                    <a:pt x="37727" y="0"/>
                    <a:pt x="84265" y="0"/>
                  </a:cubicBezTo>
                  <a:close/>
                </a:path>
              </a:pathLst>
            </a:custGeom>
            <a:solidFill>
              <a:srgbClr val="360603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0" id="50"/>
            <p:cNvSpPr txBox="true"/>
            <p:nvPr/>
          </p:nvSpPr>
          <p:spPr>
            <a:xfrm>
              <a:off x="0" y="-38100"/>
              <a:ext cx="2419772" cy="310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1" id="51"/>
          <p:cNvSpPr txBox="true"/>
          <p:nvPr/>
        </p:nvSpPr>
        <p:spPr>
          <a:xfrm rot="0">
            <a:off x="4073114" y="10629955"/>
            <a:ext cx="7411533" cy="7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b="true" sz="5000" spc="-210">
                <a:solidFill>
                  <a:srgbClr val="FEE881"/>
                </a:solidFill>
                <a:latin typeface="Signika Bold"/>
                <a:ea typeface="Signika Bold"/>
                <a:cs typeface="Signika Bold"/>
                <a:sym typeface="Signika Bold"/>
              </a:rPr>
              <a:t>PRODUCT DESCRIPTION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3198421" y="22193420"/>
            <a:ext cx="9187572" cy="1033459"/>
            <a:chOff x="0" y="0"/>
            <a:chExt cx="2419772" cy="272187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2419772" cy="272187"/>
            </a:xfrm>
            <a:custGeom>
              <a:avLst/>
              <a:gdLst/>
              <a:ahLst/>
              <a:cxnLst/>
              <a:rect r="r" b="b" t="t" l="l"/>
              <a:pathLst>
                <a:path h="272187" w="2419772">
                  <a:moveTo>
                    <a:pt x="84265" y="0"/>
                  </a:moveTo>
                  <a:lnTo>
                    <a:pt x="2335507" y="0"/>
                  </a:lnTo>
                  <a:cubicBezTo>
                    <a:pt x="2382045" y="0"/>
                    <a:pt x="2419772" y="37727"/>
                    <a:pt x="2419772" y="84265"/>
                  </a:cubicBezTo>
                  <a:lnTo>
                    <a:pt x="2419772" y="187922"/>
                  </a:lnTo>
                  <a:cubicBezTo>
                    <a:pt x="2419772" y="234460"/>
                    <a:pt x="2382045" y="272187"/>
                    <a:pt x="2335507" y="272187"/>
                  </a:cubicBezTo>
                  <a:lnTo>
                    <a:pt x="84265" y="272187"/>
                  </a:lnTo>
                  <a:cubicBezTo>
                    <a:pt x="37727" y="272187"/>
                    <a:pt x="0" y="234460"/>
                    <a:pt x="0" y="187922"/>
                  </a:cubicBezTo>
                  <a:lnTo>
                    <a:pt x="0" y="84265"/>
                  </a:lnTo>
                  <a:cubicBezTo>
                    <a:pt x="0" y="37727"/>
                    <a:pt x="37727" y="0"/>
                    <a:pt x="84265" y="0"/>
                  </a:cubicBezTo>
                  <a:close/>
                </a:path>
              </a:pathLst>
            </a:custGeom>
            <a:solidFill>
              <a:srgbClr val="360603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2419772" cy="310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5" id="55"/>
          <p:cNvSpPr txBox="true"/>
          <p:nvPr/>
        </p:nvSpPr>
        <p:spPr>
          <a:xfrm rot="0">
            <a:off x="4086441" y="22387374"/>
            <a:ext cx="7411533" cy="7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b="true" sz="5000" spc="-210">
                <a:solidFill>
                  <a:srgbClr val="FEE881"/>
                </a:solidFill>
                <a:latin typeface="Signika Bold"/>
                <a:ea typeface="Signika Bold"/>
                <a:cs typeface="Signika Bold"/>
                <a:sym typeface="Signika Bold"/>
              </a:rPr>
              <a:t>OBJECTIVES</a:t>
            </a:r>
          </a:p>
        </p:txBody>
      </p:sp>
      <p:grpSp>
        <p:nvGrpSpPr>
          <p:cNvPr name="Group 56" id="56"/>
          <p:cNvGrpSpPr/>
          <p:nvPr/>
        </p:nvGrpSpPr>
        <p:grpSpPr>
          <a:xfrm rot="0">
            <a:off x="3185095" y="32665703"/>
            <a:ext cx="9187572" cy="1033459"/>
            <a:chOff x="0" y="0"/>
            <a:chExt cx="2419772" cy="272187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2419772" cy="272187"/>
            </a:xfrm>
            <a:custGeom>
              <a:avLst/>
              <a:gdLst/>
              <a:ahLst/>
              <a:cxnLst/>
              <a:rect r="r" b="b" t="t" l="l"/>
              <a:pathLst>
                <a:path h="272187" w="2419772">
                  <a:moveTo>
                    <a:pt x="84265" y="0"/>
                  </a:moveTo>
                  <a:lnTo>
                    <a:pt x="2335507" y="0"/>
                  </a:lnTo>
                  <a:cubicBezTo>
                    <a:pt x="2382045" y="0"/>
                    <a:pt x="2419772" y="37727"/>
                    <a:pt x="2419772" y="84265"/>
                  </a:cubicBezTo>
                  <a:lnTo>
                    <a:pt x="2419772" y="187922"/>
                  </a:lnTo>
                  <a:cubicBezTo>
                    <a:pt x="2419772" y="234460"/>
                    <a:pt x="2382045" y="272187"/>
                    <a:pt x="2335507" y="272187"/>
                  </a:cubicBezTo>
                  <a:lnTo>
                    <a:pt x="84265" y="272187"/>
                  </a:lnTo>
                  <a:cubicBezTo>
                    <a:pt x="37727" y="272187"/>
                    <a:pt x="0" y="234460"/>
                    <a:pt x="0" y="187922"/>
                  </a:cubicBezTo>
                  <a:lnTo>
                    <a:pt x="0" y="84265"/>
                  </a:lnTo>
                  <a:cubicBezTo>
                    <a:pt x="0" y="37727"/>
                    <a:pt x="37727" y="0"/>
                    <a:pt x="84265" y="0"/>
                  </a:cubicBezTo>
                  <a:close/>
                </a:path>
              </a:pathLst>
            </a:custGeom>
            <a:solidFill>
              <a:srgbClr val="360603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0" y="-38100"/>
              <a:ext cx="2419772" cy="310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9" id="59"/>
          <p:cNvSpPr txBox="true"/>
          <p:nvPr/>
        </p:nvSpPr>
        <p:spPr>
          <a:xfrm rot="0">
            <a:off x="4073114" y="32859658"/>
            <a:ext cx="7411533" cy="7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b="true" sz="5000" spc="-210">
                <a:solidFill>
                  <a:srgbClr val="FEE881"/>
                </a:solidFill>
                <a:latin typeface="Signika Bold"/>
                <a:ea typeface="Signika Bold"/>
                <a:cs typeface="Signika Bold"/>
                <a:sym typeface="Signika Bold"/>
              </a:rPr>
              <a:t>GENUINELY</a:t>
            </a:r>
          </a:p>
        </p:txBody>
      </p:sp>
      <p:grpSp>
        <p:nvGrpSpPr>
          <p:cNvPr name="Group 60" id="60"/>
          <p:cNvGrpSpPr/>
          <p:nvPr/>
        </p:nvGrpSpPr>
        <p:grpSpPr>
          <a:xfrm rot="0">
            <a:off x="18263254" y="10428781"/>
            <a:ext cx="9187572" cy="1033459"/>
            <a:chOff x="0" y="0"/>
            <a:chExt cx="2419772" cy="272187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2419772" cy="272187"/>
            </a:xfrm>
            <a:custGeom>
              <a:avLst/>
              <a:gdLst/>
              <a:ahLst/>
              <a:cxnLst/>
              <a:rect r="r" b="b" t="t" l="l"/>
              <a:pathLst>
                <a:path h="272187" w="2419772">
                  <a:moveTo>
                    <a:pt x="84265" y="0"/>
                  </a:moveTo>
                  <a:lnTo>
                    <a:pt x="2335507" y="0"/>
                  </a:lnTo>
                  <a:cubicBezTo>
                    <a:pt x="2382045" y="0"/>
                    <a:pt x="2419772" y="37727"/>
                    <a:pt x="2419772" y="84265"/>
                  </a:cubicBezTo>
                  <a:lnTo>
                    <a:pt x="2419772" y="187922"/>
                  </a:lnTo>
                  <a:cubicBezTo>
                    <a:pt x="2419772" y="234460"/>
                    <a:pt x="2382045" y="272187"/>
                    <a:pt x="2335507" y="272187"/>
                  </a:cubicBezTo>
                  <a:lnTo>
                    <a:pt x="84265" y="272187"/>
                  </a:lnTo>
                  <a:cubicBezTo>
                    <a:pt x="37727" y="272187"/>
                    <a:pt x="0" y="234460"/>
                    <a:pt x="0" y="187922"/>
                  </a:cubicBezTo>
                  <a:lnTo>
                    <a:pt x="0" y="84265"/>
                  </a:lnTo>
                  <a:cubicBezTo>
                    <a:pt x="0" y="37727"/>
                    <a:pt x="37727" y="0"/>
                    <a:pt x="84265" y="0"/>
                  </a:cubicBezTo>
                  <a:close/>
                </a:path>
              </a:pathLst>
            </a:custGeom>
            <a:solidFill>
              <a:srgbClr val="360603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62" id="62"/>
            <p:cNvSpPr txBox="true"/>
            <p:nvPr/>
          </p:nvSpPr>
          <p:spPr>
            <a:xfrm>
              <a:off x="0" y="-38100"/>
              <a:ext cx="2419772" cy="310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3" id="63"/>
          <p:cNvSpPr txBox="true"/>
          <p:nvPr/>
        </p:nvSpPr>
        <p:spPr>
          <a:xfrm rot="0">
            <a:off x="19151274" y="10622736"/>
            <a:ext cx="7411533" cy="7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b="true" sz="5000" spc="-210">
                <a:solidFill>
                  <a:srgbClr val="FEE881"/>
                </a:solidFill>
                <a:latin typeface="Signika Bold"/>
                <a:ea typeface="Signika Bold"/>
                <a:cs typeface="Signika Bold"/>
                <a:sym typeface="Signika Bold"/>
              </a:rPr>
              <a:t>A</a:t>
            </a:r>
            <a:r>
              <a:rPr lang="en-US" b="true" sz="5000" spc="-210">
                <a:solidFill>
                  <a:srgbClr val="FEE881"/>
                </a:solidFill>
                <a:latin typeface="Signika Bold"/>
                <a:ea typeface="Signika Bold"/>
                <a:cs typeface="Signika Bold"/>
                <a:sym typeface="Signika Bold"/>
              </a:rPr>
              <a:t>PPLICATION</a:t>
            </a:r>
          </a:p>
        </p:txBody>
      </p:sp>
      <p:grpSp>
        <p:nvGrpSpPr>
          <p:cNvPr name="Group 64" id="64"/>
          <p:cNvGrpSpPr/>
          <p:nvPr/>
        </p:nvGrpSpPr>
        <p:grpSpPr>
          <a:xfrm rot="0">
            <a:off x="18276580" y="22186200"/>
            <a:ext cx="9187572" cy="1033459"/>
            <a:chOff x="0" y="0"/>
            <a:chExt cx="2419772" cy="272187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2419772" cy="272187"/>
            </a:xfrm>
            <a:custGeom>
              <a:avLst/>
              <a:gdLst/>
              <a:ahLst/>
              <a:cxnLst/>
              <a:rect r="r" b="b" t="t" l="l"/>
              <a:pathLst>
                <a:path h="272187" w="2419772">
                  <a:moveTo>
                    <a:pt x="84265" y="0"/>
                  </a:moveTo>
                  <a:lnTo>
                    <a:pt x="2335507" y="0"/>
                  </a:lnTo>
                  <a:cubicBezTo>
                    <a:pt x="2382045" y="0"/>
                    <a:pt x="2419772" y="37727"/>
                    <a:pt x="2419772" y="84265"/>
                  </a:cubicBezTo>
                  <a:lnTo>
                    <a:pt x="2419772" y="187922"/>
                  </a:lnTo>
                  <a:cubicBezTo>
                    <a:pt x="2419772" y="234460"/>
                    <a:pt x="2382045" y="272187"/>
                    <a:pt x="2335507" y="272187"/>
                  </a:cubicBezTo>
                  <a:lnTo>
                    <a:pt x="84265" y="272187"/>
                  </a:lnTo>
                  <a:cubicBezTo>
                    <a:pt x="37727" y="272187"/>
                    <a:pt x="0" y="234460"/>
                    <a:pt x="0" y="187922"/>
                  </a:cubicBezTo>
                  <a:lnTo>
                    <a:pt x="0" y="84265"/>
                  </a:lnTo>
                  <a:cubicBezTo>
                    <a:pt x="0" y="37727"/>
                    <a:pt x="37727" y="0"/>
                    <a:pt x="84265" y="0"/>
                  </a:cubicBezTo>
                  <a:close/>
                </a:path>
              </a:pathLst>
            </a:custGeom>
            <a:solidFill>
              <a:srgbClr val="360603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2419772" cy="310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7" id="67"/>
          <p:cNvSpPr txBox="true"/>
          <p:nvPr/>
        </p:nvSpPr>
        <p:spPr>
          <a:xfrm rot="0">
            <a:off x="19164600" y="22380155"/>
            <a:ext cx="7411533" cy="7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b="true" sz="5000" spc="-210">
                <a:solidFill>
                  <a:srgbClr val="FEE881"/>
                </a:solidFill>
                <a:latin typeface="Signika Bold"/>
                <a:ea typeface="Signika Bold"/>
                <a:cs typeface="Signika Bold"/>
                <a:sym typeface="Signika Bold"/>
              </a:rPr>
              <a:t>MARKET POTENTIAL</a:t>
            </a:r>
          </a:p>
        </p:txBody>
      </p:sp>
      <p:grpSp>
        <p:nvGrpSpPr>
          <p:cNvPr name="Group 68" id="68"/>
          <p:cNvGrpSpPr/>
          <p:nvPr/>
        </p:nvGrpSpPr>
        <p:grpSpPr>
          <a:xfrm rot="0">
            <a:off x="18263254" y="32658483"/>
            <a:ext cx="9187572" cy="1033459"/>
            <a:chOff x="0" y="0"/>
            <a:chExt cx="2419772" cy="272187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2419772" cy="272187"/>
            </a:xfrm>
            <a:custGeom>
              <a:avLst/>
              <a:gdLst/>
              <a:ahLst/>
              <a:cxnLst/>
              <a:rect r="r" b="b" t="t" l="l"/>
              <a:pathLst>
                <a:path h="272187" w="2419772">
                  <a:moveTo>
                    <a:pt x="84265" y="0"/>
                  </a:moveTo>
                  <a:lnTo>
                    <a:pt x="2335507" y="0"/>
                  </a:lnTo>
                  <a:cubicBezTo>
                    <a:pt x="2382045" y="0"/>
                    <a:pt x="2419772" y="37727"/>
                    <a:pt x="2419772" y="84265"/>
                  </a:cubicBezTo>
                  <a:lnTo>
                    <a:pt x="2419772" y="187922"/>
                  </a:lnTo>
                  <a:cubicBezTo>
                    <a:pt x="2419772" y="234460"/>
                    <a:pt x="2382045" y="272187"/>
                    <a:pt x="2335507" y="272187"/>
                  </a:cubicBezTo>
                  <a:lnTo>
                    <a:pt x="84265" y="272187"/>
                  </a:lnTo>
                  <a:cubicBezTo>
                    <a:pt x="37727" y="272187"/>
                    <a:pt x="0" y="234460"/>
                    <a:pt x="0" y="187922"/>
                  </a:cubicBezTo>
                  <a:lnTo>
                    <a:pt x="0" y="84265"/>
                  </a:lnTo>
                  <a:cubicBezTo>
                    <a:pt x="0" y="37727"/>
                    <a:pt x="37727" y="0"/>
                    <a:pt x="84265" y="0"/>
                  </a:cubicBezTo>
                  <a:close/>
                </a:path>
              </a:pathLst>
            </a:custGeom>
            <a:solidFill>
              <a:srgbClr val="360603"/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70" id="70"/>
            <p:cNvSpPr txBox="true"/>
            <p:nvPr/>
          </p:nvSpPr>
          <p:spPr>
            <a:xfrm>
              <a:off x="0" y="-38100"/>
              <a:ext cx="2419772" cy="3102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1" id="71"/>
          <p:cNvSpPr txBox="true"/>
          <p:nvPr/>
        </p:nvSpPr>
        <p:spPr>
          <a:xfrm rot="0">
            <a:off x="19151274" y="32852438"/>
            <a:ext cx="7411533" cy="736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b="true" sz="5000" spc="-210">
                <a:solidFill>
                  <a:srgbClr val="FEE881"/>
                </a:solidFill>
                <a:latin typeface="Signika Bold"/>
                <a:ea typeface="Signika Bold"/>
                <a:cs typeface="Signika Bold"/>
                <a:sym typeface="Signika Bold"/>
              </a:rPr>
              <a:t>PRODUCT PICTURE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5371722" y="41696634"/>
            <a:ext cx="20142103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b="true" sz="600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INNOVATION PROJECT COPYRIGHT</a:t>
            </a:r>
          </a:p>
        </p:txBody>
      </p:sp>
      <p:grpSp>
        <p:nvGrpSpPr>
          <p:cNvPr name="Group 73" id="73"/>
          <p:cNvGrpSpPr/>
          <p:nvPr/>
        </p:nvGrpSpPr>
        <p:grpSpPr>
          <a:xfrm rot="0">
            <a:off x="0" y="41379186"/>
            <a:ext cx="30343926" cy="144873"/>
            <a:chOff x="0" y="0"/>
            <a:chExt cx="2715412" cy="12964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2715412" cy="12964"/>
            </a:xfrm>
            <a:custGeom>
              <a:avLst/>
              <a:gdLst/>
              <a:ahLst/>
              <a:cxnLst/>
              <a:rect r="r" b="b" t="t" l="l"/>
              <a:pathLst>
                <a:path h="12964" w="2715412">
                  <a:moveTo>
                    <a:pt x="0" y="0"/>
                  </a:moveTo>
                  <a:lnTo>
                    <a:pt x="2715412" y="0"/>
                  </a:lnTo>
                  <a:lnTo>
                    <a:pt x="2715412" y="12964"/>
                  </a:lnTo>
                  <a:lnTo>
                    <a:pt x="0" y="12964"/>
                  </a:lnTo>
                  <a:close/>
                </a:path>
              </a:pathLst>
            </a:custGeom>
            <a:solidFill>
              <a:srgbClr val="BFA352"/>
            </a:solidFill>
          </p:spPr>
        </p:sp>
        <p:sp>
          <p:nvSpPr>
            <p:cNvPr name="TextBox 75" id="75"/>
            <p:cNvSpPr txBox="true"/>
            <p:nvPr/>
          </p:nvSpPr>
          <p:spPr>
            <a:xfrm>
              <a:off x="0" y="19050"/>
              <a:ext cx="2715412" cy="129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628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DAHBX7mal3c</dc:identifier>
  <dcterms:modified xsi:type="dcterms:W3CDTF">2011-08-01T06:04:30Z</dcterms:modified>
  <cp:revision>1</cp:revision>
  <dc:title>Poster A0 icompex2026</dc:title>
</cp:coreProperties>
</file>