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30264100" cy="42786300"/>
  <p:notesSz cx="6858000" cy="9144000"/>
  <p:embeddedFontLst>
    <p:embeddedFont>
      <p:font typeface="Archivo Black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C5A"/>
    <a:srgbClr val="5A2456"/>
    <a:srgbClr val="53345E"/>
    <a:srgbClr val="F2B800"/>
    <a:srgbClr val="001F3E"/>
    <a:srgbClr val="003366"/>
    <a:srgbClr val="003300"/>
    <a:srgbClr val="0066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" d="100"/>
          <a:sy n="11" d="100"/>
        </p:scale>
        <p:origin x="240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urple and pink background with dots and lines&#10;&#10;Description automatically generated">
            <a:extLst>
              <a:ext uri="{FF2B5EF4-FFF2-40B4-BE49-F238E27FC236}">
                <a16:creationId xmlns:a16="http://schemas.microsoft.com/office/drawing/2014/main" id="{C0F5E56D-EADB-720F-7DBC-E1BA790C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9" b="71399"/>
          <a:stretch/>
        </p:blipFill>
        <p:spPr>
          <a:xfrm>
            <a:off x="-137172" y="40987661"/>
            <a:ext cx="30433022" cy="1906879"/>
          </a:xfrm>
          <a:prstGeom prst="rect">
            <a:avLst/>
          </a:prstGeom>
        </p:spPr>
      </p:pic>
      <p:pic>
        <p:nvPicPr>
          <p:cNvPr id="45" name="Picture 44" descr="A purple and pink background with dots and lines&#10;&#10;Description automatically generated">
            <a:extLst>
              <a:ext uri="{FF2B5EF4-FFF2-40B4-BE49-F238E27FC236}">
                <a16:creationId xmlns:a16="http://schemas.microsoft.com/office/drawing/2014/main" id="{3E37B85E-E7C8-50C3-2A68-F92B431CBE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b="4158"/>
          <a:stretch/>
        </p:blipFill>
        <p:spPr>
          <a:xfrm>
            <a:off x="-50085" y="-118160"/>
            <a:ext cx="30433022" cy="411058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7" name="Picture 36" descr="A poster with text on it&#10;&#10;Description automatically generated">
            <a:extLst>
              <a:ext uri="{FF2B5EF4-FFF2-40B4-BE49-F238E27FC236}">
                <a16:creationId xmlns:a16="http://schemas.microsoft.com/office/drawing/2014/main" id="{8BED4A1E-1379-DDD8-3B3C-89208ED6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6768" b="73854"/>
          <a:stretch/>
        </p:blipFill>
        <p:spPr>
          <a:xfrm>
            <a:off x="6236058" y="-19050"/>
            <a:ext cx="24176252" cy="659539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8E64890-9F1C-4FC5-8E8D-3516620BC17F}"/>
              </a:ext>
            </a:extLst>
          </p:cNvPr>
          <p:cNvSpPr/>
          <p:nvPr/>
        </p:nvSpPr>
        <p:spPr>
          <a:xfrm>
            <a:off x="-50086" y="6728749"/>
            <a:ext cx="30433023" cy="3058966"/>
          </a:xfrm>
          <a:prstGeom prst="rect">
            <a:avLst/>
          </a:prstGeom>
          <a:solidFill>
            <a:srgbClr val="602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6"/>
          <p:cNvSpPr txBox="1"/>
          <p:nvPr/>
        </p:nvSpPr>
        <p:spPr>
          <a:xfrm>
            <a:off x="3259683" y="8286750"/>
            <a:ext cx="23771800" cy="87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4"/>
              </a:lnSpc>
            </a:pPr>
            <a:r>
              <a:rPr lang="en-US" sz="3600" dirty="0">
                <a:solidFill>
                  <a:schemeClr val="bg1"/>
                </a:solidFill>
                <a:latin typeface="Archivo Black"/>
              </a:rPr>
              <a:t>PARTICIPANT 1, PARTICIPANT 2, PARTICIPANT 3, PARTICIPANT 4, PARTICIPANT 5</a:t>
            </a:r>
          </a:p>
          <a:p>
            <a:pPr marL="0" lvl="0" indent="0" algn="ctr">
              <a:lnSpc>
                <a:spcPts val="3284"/>
              </a:lnSpc>
            </a:pPr>
            <a:endParaRPr lang="en-US" sz="3600" dirty="0">
              <a:solidFill>
                <a:schemeClr val="bg1"/>
              </a:solidFill>
              <a:latin typeface="Archivo Blac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59683" y="8972550"/>
            <a:ext cx="22710507" cy="45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84"/>
              </a:lnSpc>
            </a:pPr>
            <a:r>
              <a:rPr lang="en-US" sz="3600" dirty="0">
                <a:solidFill>
                  <a:schemeClr val="bg1"/>
                </a:solidFill>
                <a:latin typeface="Archivo Black"/>
              </a:rPr>
              <a:t>Email team leader</a:t>
            </a:r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330EF10A-3E50-4B37-A1BC-CD65A11B6458}"/>
              </a:ext>
            </a:extLst>
          </p:cNvPr>
          <p:cNvSpPr txBox="1"/>
          <p:nvPr/>
        </p:nvSpPr>
        <p:spPr>
          <a:xfrm>
            <a:off x="58745" y="7329834"/>
            <a:ext cx="30197203" cy="804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73"/>
              </a:lnSpc>
            </a:pPr>
            <a:r>
              <a:rPr lang="en-US" sz="7200" dirty="0">
                <a:solidFill>
                  <a:schemeClr val="bg1"/>
                </a:solidFill>
                <a:latin typeface="Archivo Black"/>
              </a:rPr>
              <a:t>PROJECT TITLE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CE7AD3-ECDB-4D2A-97F1-9546F5B4DEC6}"/>
              </a:ext>
            </a:extLst>
          </p:cNvPr>
          <p:cNvSpPr/>
          <p:nvPr/>
        </p:nvSpPr>
        <p:spPr>
          <a:xfrm>
            <a:off x="-104412" y="6534149"/>
            <a:ext cx="30520109" cy="256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57">
            <a:extLst>
              <a:ext uri="{FF2B5EF4-FFF2-40B4-BE49-F238E27FC236}">
                <a16:creationId xmlns:a16="http://schemas.microsoft.com/office/drawing/2014/main" id="{0DAFE1D4-D7B7-4AA8-B5D1-9D0ABC3E4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4324" y="18549938"/>
            <a:ext cx="9997001" cy="144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639" tIns="32319" rIns="64639" bIns="32319" anchor="ctr"/>
          <a:lstStyle>
            <a:lvl1pPr defTabSz="2951163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511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51163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51163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51163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800"/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64556FAC-6941-41A7-875D-258AD3C1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735" y="11914189"/>
            <a:ext cx="520811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951163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511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51163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51163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51163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2400" b="1" i="1">
              <a:latin typeface="Kozuka Gothic Pro B" pitchFamily="34" charset="-128"/>
            </a:endParaRP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CB1F2F95-3E34-44EC-8305-250606A58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77" y="10518776"/>
            <a:ext cx="9582073" cy="137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PRODUCT DESCRIPTION</a:t>
            </a:r>
          </a:p>
          <a:p>
            <a:pPr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3200" b="1" i="1" dirty="0">
              <a:latin typeface="+mn-lt"/>
              <a:cs typeface="Arial" charset="0"/>
            </a:endParaRPr>
          </a:p>
          <a:p>
            <a:pPr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b="1" i="1" dirty="0">
                <a:latin typeface="+mn-lt"/>
                <a:cs typeface="Arial" charset="0"/>
              </a:rPr>
              <a:t> </a:t>
            </a: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497EE974-9BE2-4A9A-811D-3A107A74A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2438" y="10086976"/>
            <a:ext cx="13915904" cy="11753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2951163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97125" indent="-922338" defTabSz="29511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89350" indent="-738188" defTabSz="2951163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64138" indent="-736600" defTabSz="2951163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42100" indent="-738188" defTabSz="2951163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0993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5565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80137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84709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800"/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B2A4BAA0-C452-4707-B59B-7ADF9B56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23" y="10086976"/>
            <a:ext cx="14504428" cy="11753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2951163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97125" indent="-922338" defTabSz="29511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89350" indent="-738188" defTabSz="2951163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64138" indent="-736600" defTabSz="2951163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42100" indent="-738188" defTabSz="2951163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0993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5565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80137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84709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800"/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8A220CF-10D2-4D04-B2BA-C60F1187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038" y="10506076"/>
            <a:ext cx="8834866" cy="87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APPLICATION</a:t>
            </a:r>
            <a:endParaRPr lang="en-US" sz="3200" b="1" i="1" dirty="0">
              <a:latin typeface="+mn-lt"/>
              <a:cs typeface="Arial" charset="0"/>
            </a:endParaRPr>
          </a:p>
          <a:p>
            <a:pPr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3200" b="1" i="1" dirty="0">
              <a:latin typeface="+mn-lt"/>
              <a:cs typeface="Arial" charset="0"/>
            </a:endParaRPr>
          </a:p>
        </p:txBody>
      </p:sp>
      <p:sp>
        <p:nvSpPr>
          <p:cNvPr id="23" name="Line 29">
            <a:extLst>
              <a:ext uri="{FF2B5EF4-FFF2-40B4-BE49-F238E27FC236}">
                <a16:creationId xmlns:a16="http://schemas.microsoft.com/office/drawing/2014/main" id="{6C76C3EB-C7D0-4F0F-89ED-1678B7BE5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9246" y="10721976"/>
            <a:ext cx="479516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MY" sz="8201"/>
          </a:p>
        </p:txBody>
      </p:sp>
      <p:sp>
        <p:nvSpPr>
          <p:cNvPr id="24" name="Line 29">
            <a:extLst>
              <a:ext uri="{FF2B5EF4-FFF2-40B4-BE49-F238E27FC236}">
                <a16:creationId xmlns:a16="http://schemas.microsoft.com/office/drawing/2014/main" id="{F0E42A70-E0C9-4B32-962F-BC699ED5D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2013" y="10721976"/>
            <a:ext cx="6936492" cy="31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MY" sz="8201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1AA56AA8-0EE0-419F-B1D6-9B9983B9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22082126"/>
            <a:ext cx="14477999" cy="105440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2951163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97125" indent="-922338" defTabSz="29511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89350" indent="-738188" defTabSz="2951163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64138" indent="-736600" defTabSz="2951163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42100" indent="-738188" defTabSz="2951163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0993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5565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80137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84709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80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35750C41-D900-47CB-A528-D5E5B7DE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" y="32866013"/>
            <a:ext cx="14477999" cy="788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2951163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97125" indent="-922338" defTabSz="29511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89350" indent="-738188" defTabSz="2951163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64138" indent="-736600" defTabSz="2951163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42100" indent="-738188" defTabSz="2951163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0993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5565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80137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84709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800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1AFB33E9-AA47-40F3-B81B-2142CC590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9574" y="22083714"/>
            <a:ext cx="13960475" cy="10542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2951163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97125" indent="-922338" defTabSz="29511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89350" indent="-738188" defTabSz="2951163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64138" indent="-736600" defTabSz="2951163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42100" indent="-738188" defTabSz="2951163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0993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5565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80137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84709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800"/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4315821E-696C-4A67-A876-F6CBF1A59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04" y="33499426"/>
            <a:ext cx="8741309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GENUINELY</a:t>
            </a:r>
            <a:endParaRPr lang="en-US" sz="3200" i="1" dirty="0">
              <a:latin typeface="+mn-lt"/>
              <a:cs typeface="Arial" charset="0"/>
            </a:endParaRP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F2067891-42FA-41B8-B5E8-360F0B0A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9574" y="32866013"/>
            <a:ext cx="13960475" cy="788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2951163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97125" indent="-922338" defTabSz="29511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89350" indent="-738188" defTabSz="2951163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64138" indent="-736600" defTabSz="2951163">
              <a:spcBef>
                <a:spcPct val="20000"/>
              </a:spcBef>
              <a:buChar char="–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42100" indent="-738188" defTabSz="2951163">
              <a:spcBef>
                <a:spcPct val="20000"/>
              </a:spcBef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70993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75565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80137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8470900" indent="-738188" defTabSz="2951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800"/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483120CD-3F85-42AD-B435-DB801B0BD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9274" y="33453388"/>
            <a:ext cx="8836517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PRODUCT PICTURE</a:t>
            </a:r>
          </a:p>
        </p:txBody>
      </p:sp>
      <p:sp>
        <p:nvSpPr>
          <p:cNvPr id="27" name="Line 29">
            <a:extLst>
              <a:ext uri="{FF2B5EF4-FFF2-40B4-BE49-F238E27FC236}">
                <a16:creationId xmlns:a16="http://schemas.microsoft.com/office/drawing/2014/main" id="{0318501F-C433-43C7-B70E-1C93200A4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8927" y="33653413"/>
            <a:ext cx="7502461" cy="11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MY" sz="8201"/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4142A147-2F24-4D87-A143-61AC96652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65974" y="33658176"/>
            <a:ext cx="5612583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MY" sz="8201"/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BECA030D-739E-498A-95FB-7CC4205F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6725" y="23050501"/>
            <a:ext cx="237709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 b="1"/>
          </a:p>
        </p:txBody>
      </p:sp>
      <p:sp>
        <p:nvSpPr>
          <p:cNvPr id="13" name="Text Box 37">
            <a:extLst>
              <a:ext uri="{FF2B5EF4-FFF2-40B4-BE49-F238E27FC236}">
                <a16:creationId xmlns:a16="http://schemas.microsoft.com/office/drawing/2014/main" id="{A8B913CF-0EAE-403C-9002-6AF2AC9A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18" y="22521863"/>
            <a:ext cx="10153596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OBJECTIVE</a:t>
            </a: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B5CD78CC-649A-4805-99C3-9E600F948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9274" y="22450426"/>
            <a:ext cx="8836517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b="1" dirty="0">
                <a:latin typeface="+mn-lt"/>
                <a:cs typeface="Arial" charset="0"/>
              </a:rPr>
              <a:t>MARKET POTENTIAL</a:t>
            </a:r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711D48A6-3EC8-4D8C-B0B8-E2BA847594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8927" y="22666326"/>
            <a:ext cx="7502461" cy="23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MY" sz="8201"/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id="{D63209F3-5085-4DA2-B3C0-F8B2A6B66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54900" y="22648863"/>
            <a:ext cx="5213099" cy="174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MY" sz="8201"/>
          </a:p>
        </p:txBody>
      </p:sp>
      <p:sp>
        <p:nvSpPr>
          <p:cNvPr id="29" name="TextBox 78">
            <a:extLst>
              <a:ext uri="{FF2B5EF4-FFF2-40B4-BE49-F238E27FC236}">
                <a16:creationId xmlns:a16="http://schemas.microsoft.com/office/drawing/2014/main" id="{C4BE0278-33C5-4D96-9FBD-F62984AAD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1049" y="41630600"/>
            <a:ext cx="7229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</a:rPr>
              <a:t>COPYRIGHT</a:t>
            </a:r>
            <a:endParaRPr lang="en-MY" altLang="en-US" sz="4400" b="1" dirty="0">
              <a:solidFill>
                <a:schemeClr val="bg1"/>
              </a:solidFill>
            </a:endParaRP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2CB5A163-BE42-4345-B945-058367F5A39D}"/>
              </a:ext>
            </a:extLst>
          </p:cNvPr>
          <p:cNvSpPr txBox="1"/>
          <p:nvPr/>
        </p:nvSpPr>
        <p:spPr>
          <a:xfrm>
            <a:off x="-31750" y="41710784"/>
            <a:ext cx="30287698" cy="80451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63500" dir="5400000" algn="ctr" rotWithShape="0">
              <a:schemeClr val="tx1"/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73"/>
              </a:lnSpc>
            </a:pPr>
            <a:r>
              <a:rPr lang="en-US" sz="7200" b="1" spc="1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chivo Black"/>
              </a:rPr>
              <a:t>INNOVATION PROJECT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76CE9A0-D460-B73B-FEDF-D59E223CEF50}"/>
              </a:ext>
            </a:extLst>
          </p:cNvPr>
          <p:cNvSpPr/>
          <p:nvPr/>
        </p:nvSpPr>
        <p:spPr>
          <a:xfrm flipV="1">
            <a:off x="-137172" y="40985305"/>
            <a:ext cx="30520110" cy="241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10DADF-FABA-4E39-AE1F-FC97D8AE44F8}"/>
              </a:ext>
            </a:extLst>
          </p:cNvPr>
          <p:cNvSpPr/>
          <p:nvPr/>
        </p:nvSpPr>
        <p:spPr>
          <a:xfrm>
            <a:off x="58745" y="29499"/>
            <a:ext cx="6077457" cy="6457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E9127D3F-931B-4534-AAE1-730D69DDF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8" y="300830"/>
            <a:ext cx="6077457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51163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3200" b="1" dirty="0">
                <a:cs typeface="Arial" charset="0"/>
              </a:rPr>
              <a:t>BOOTH :</a:t>
            </a:r>
            <a:endParaRPr lang="en-US" sz="3200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Kozuka Gothic Pro B</vt:lpstr>
      <vt:lpstr>Archivo Black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Ruslinda binti Karya</dc:creator>
  <cp:lastModifiedBy>Siti Hasanah Ab Rahim</cp:lastModifiedBy>
  <cp:revision>16</cp:revision>
  <dcterms:created xsi:type="dcterms:W3CDTF">2006-08-16T00:00:00Z</dcterms:created>
  <dcterms:modified xsi:type="dcterms:W3CDTF">2025-01-19T03:16:52Z</dcterms:modified>
  <dc:identifier>DAGGewdrzQo</dc:identifier>
</cp:coreProperties>
</file>