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5" r:id="rId11"/>
    <p:sldId id="268" r:id="rId12"/>
    <p:sldId id="263" r:id="rId13"/>
  </p:sldIdLst>
  <p:sldSz cx="10693400" cy="7556500"/>
  <p:notesSz cx="6858000" cy="9144000"/>
  <p:embeddedFontLst>
    <p:embeddedFont>
      <p:font typeface="Anton" panose="020B0604020202020204" charset="0"/>
      <p:regular r:id="rId14"/>
    </p:embeddedFont>
    <p:embeddedFont>
      <p:font typeface="Archivo Black" panose="020B0604020202020204" charset="0"/>
      <p:regular r:id="rId15"/>
    </p:embeddedFon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Bold" panose="020B0604020202020204" charset="0"/>
      <p:regular r:id="rId21"/>
    </p:embeddedFont>
    <p:embeddedFont>
      <p:font typeface="Montserrat Bold" panose="020B0604020202020204" charset="0"/>
      <p:regular r:id="rId22"/>
    </p:embeddedFont>
    <p:embeddedFont>
      <p:font typeface="Montserrat Heavy" panose="020B0604020202020204" charset="0"/>
      <p:regular r:id="rId23"/>
    </p:embeddedFont>
    <p:embeddedFont>
      <p:font typeface="Oswald Bold" panose="020B0604020202020204" charset="0"/>
      <p:regular r:id="rId24"/>
    </p:embeddedFont>
    <p:embeddedFont>
      <p:font typeface="Pacific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66700" y="-1566700"/>
            <a:ext cx="7560000" cy="10693400"/>
          </a:xfrm>
          <a:custGeom>
            <a:avLst/>
            <a:gdLst/>
            <a:ahLst/>
            <a:cxnLst/>
            <a:rect l="l" t="t" r="r" b="b"/>
            <a:pathLst>
              <a:path w="9495111" h="13440000">
                <a:moveTo>
                  <a:pt x="0" y="0"/>
                </a:moveTo>
                <a:lnTo>
                  <a:pt x="9495112" y="0"/>
                </a:lnTo>
                <a:lnTo>
                  <a:pt x="9495112" y="13440000"/>
                </a:lnTo>
                <a:lnTo>
                  <a:pt x="0" y="13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-25596" t="-12834" b="-12849"/>
            </a:stretch>
          </a:blipFill>
          <a:ln cap="sq">
            <a:noFill/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863692" y="3613894"/>
            <a:ext cx="8801590" cy="83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7"/>
              </a:lnSpc>
            </a:pPr>
            <a:r>
              <a:rPr lang="en-US" sz="6439" spc="128">
                <a:solidFill>
                  <a:srgbClr val="000000"/>
                </a:solidFill>
                <a:latin typeface="Archivo Black"/>
              </a:rPr>
              <a:t>TITLE 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692" y="4462745"/>
            <a:ext cx="8801590" cy="49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7"/>
              </a:lnSpc>
            </a:pPr>
            <a:r>
              <a:rPr lang="en-US" sz="3839" spc="76">
                <a:solidFill>
                  <a:srgbClr val="000000"/>
                </a:solidFill>
                <a:latin typeface="Archivo Black"/>
              </a:rPr>
              <a:t>SUB TITLE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5867154"/>
            <a:ext cx="10691999" cy="483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003376"/>
                </a:solidFill>
                <a:latin typeface="Futura Bold"/>
              </a:rPr>
              <a:t>AGENCY/SCHOOL/UNIVERSITY/POLYTECHNIC/COLLEGE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6980322"/>
            <a:ext cx="10692000" cy="579678"/>
          </a:xfrm>
          <a:custGeom>
            <a:avLst/>
            <a:gdLst/>
            <a:ahLst/>
            <a:cxnLst/>
            <a:rect l="l" t="t" r="r" b="b"/>
            <a:pathLst>
              <a:path w="10692000" h="579678">
                <a:moveTo>
                  <a:pt x="0" y="0"/>
                </a:moveTo>
                <a:lnTo>
                  <a:pt x="10692000" y="0"/>
                </a:lnTo>
                <a:lnTo>
                  <a:pt x="10692000" y="579678"/>
                </a:lnTo>
                <a:lnTo>
                  <a:pt x="0" y="579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</a:blip>
            <a:stretch>
              <a:fillRect l="-15616" t="-132078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0692000" cy="579678"/>
          </a:xfrm>
          <a:custGeom>
            <a:avLst/>
            <a:gdLst/>
            <a:ahLst/>
            <a:cxnLst/>
            <a:rect l="l" t="t" r="r" b="b"/>
            <a:pathLst>
              <a:path w="10692000" h="579678">
                <a:moveTo>
                  <a:pt x="0" y="0"/>
                </a:moveTo>
                <a:lnTo>
                  <a:pt x="10692000" y="0"/>
                </a:lnTo>
                <a:lnTo>
                  <a:pt x="10692000" y="579678"/>
                </a:lnTo>
                <a:lnTo>
                  <a:pt x="0" y="579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</a:blip>
            <a:stretch>
              <a:fillRect l="-15616" t="-132078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434169"/>
            <a:ext cx="10693400" cy="2765563"/>
          </a:xfrm>
          <a:custGeom>
            <a:avLst/>
            <a:gdLst/>
            <a:ahLst/>
            <a:cxnLst/>
            <a:rect l="l" t="t" r="r" b="b"/>
            <a:pathLst>
              <a:path w="10990102" h="2765563">
                <a:moveTo>
                  <a:pt x="0" y="0"/>
                </a:moveTo>
                <a:lnTo>
                  <a:pt x="10990102" y="0"/>
                </a:lnTo>
                <a:lnTo>
                  <a:pt x="10990102" y="2765563"/>
                </a:lnTo>
                <a:lnTo>
                  <a:pt x="0" y="2765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5" t="-1" r="-620" b="-3366"/>
            </a:stretch>
          </a:blipFill>
        </p:spPr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7929810-E2C5-4FC7-A9D9-CFD8DBD28003}"/>
              </a:ext>
            </a:extLst>
          </p:cNvPr>
          <p:cNvSpPr txBox="1"/>
          <p:nvPr/>
        </p:nvSpPr>
        <p:spPr>
          <a:xfrm>
            <a:off x="0" y="6826250"/>
            <a:ext cx="1069199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78BD2DF-93B7-4D17-B894-E0FA073E18EF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A2971118-E6C9-4CED-9F19-8D5D05B4071C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0E5F7D05-884A-4A8A-BFB3-9C9B59719F12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AEDA7163-D4C8-4E2E-95F7-DD00A0584230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76EB6931-CDC5-4C5B-B231-D63E2A851FA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5D4B5E59-4F9E-4C42-8B1D-CC431D53955E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7131B4ED-B6B8-4A61-8CEC-3027901B9168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47" name="TextBox 24">
                <a:extLst>
                  <a:ext uri="{FF2B5EF4-FFF2-40B4-BE49-F238E27FC236}">
                    <a16:creationId xmlns:a16="http://schemas.microsoft.com/office/drawing/2014/main" id="{F8C95D26-5882-4E90-A111-9EFE29EDCE2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AE3CDE9-B86F-4A28-8BAE-103FAE6F4820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9B148DDF-0DF9-4EFF-B490-C5B32085E904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9279409-DF56-40D2-8C03-0B7551D2CBD7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CB2CFED-754B-43DD-8AD5-F775145D9074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BA9F0A1-B622-427C-BD8D-7AD0683B3CAB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A369FB76-F301-4036-B274-651CB6183728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9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4864" y="462630"/>
            <a:ext cx="10687136" cy="63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XXXXX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AC13D415-9A19-4DA8-9204-88BF1E2934E2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</p:spTree>
    <p:extLst>
      <p:ext uri="{BB962C8B-B14F-4D97-AF65-F5344CB8AC3E}">
        <p14:creationId xmlns:p14="http://schemas.microsoft.com/office/powerpoint/2010/main" val="7523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78BD2DF-93B7-4D17-B894-E0FA073E18EF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A2971118-E6C9-4CED-9F19-8D5D05B4071C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0E5F7D05-884A-4A8A-BFB3-9C9B59719F12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AEDA7163-D4C8-4E2E-95F7-DD00A0584230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76EB6931-CDC5-4C5B-B231-D63E2A851FA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5D4B5E59-4F9E-4C42-8B1D-CC431D53955E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7131B4ED-B6B8-4A61-8CEC-3027901B9168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47" name="TextBox 24">
                <a:extLst>
                  <a:ext uri="{FF2B5EF4-FFF2-40B4-BE49-F238E27FC236}">
                    <a16:creationId xmlns:a16="http://schemas.microsoft.com/office/drawing/2014/main" id="{F8C95D26-5882-4E90-A111-9EFE29EDCE2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AE3CDE9-B86F-4A28-8BAE-103FAE6F4820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9B148DDF-0DF9-4EFF-B490-C5B32085E904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9279409-DF56-40D2-8C03-0B7551D2CBD7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CB2CFED-754B-43DD-8AD5-F775145D9074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BA9F0A1-B622-427C-BD8D-7AD0683B3CAB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A369FB76-F301-4036-B274-651CB6183728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10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4864" y="462630"/>
            <a:ext cx="10687136" cy="63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XXXXX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AC13D415-9A19-4DA8-9204-88BF1E2934E2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</p:spTree>
    <p:extLst>
      <p:ext uri="{BB962C8B-B14F-4D97-AF65-F5344CB8AC3E}">
        <p14:creationId xmlns:p14="http://schemas.microsoft.com/office/powerpoint/2010/main" val="307031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-1513" r="-13871" b="-1601"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1566000" y="-156600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10692000"/>
                </a:moveTo>
                <a:lnTo>
                  <a:pt x="7560000" y="10692000"/>
                </a:lnTo>
                <a:lnTo>
                  <a:pt x="7560000" y="0"/>
                </a:lnTo>
                <a:lnTo>
                  <a:pt x="0" y="0"/>
                </a:lnTo>
                <a:lnTo>
                  <a:pt x="0" y="1069200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33342" t="-33453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772875"/>
            <a:ext cx="2771154" cy="3829222"/>
            <a:chOff x="0" y="0"/>
            <a:chExt cx="3694872" cy="510562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27791" r="27791"/>
            <a:stretch>
              <a:fillRect/>
            </a:stretch>
          </p:blipFill>
          <p:spPr>
            <a:xfrm>
              <a:off x="0" y="0"/>
              <a:ext cx="3694872" cy="510562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4719139"/>
            <a:ext cx="2771154" cy="2067986"/>
            <a:chOff x="0" y="0"/>
            <a:chExt cx="3694872" cy="275731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926" r="1926"/>
            <a:stretch>
              <a:fillRect/>
            </a:stretch>
          </p:blipFill>
          <p:spPr>
            <a:xfrm>
              <a:off x="0" y="0"/>
              <a:ext cx="3694872" cy="275731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869573" y="4719139"/>
            <a:ext cx="2401497" cy="2067986"/>
            <a:chOff x="0" y="0"/>
            <a:chExt cx="3201996" cy="275731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 l="31043" t="16892" r="25224" b="1683"/>
            <a:stretch>
              <a:fillRect/>
            </a:stretch>
          </p:blipFill>
          <p:spPr>
            <a:xfrm>
              <a:off x="0" y="0"/>
              <a:ext cx="3201996" cy="275731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5369489" y="4719139"/>
            <a:ext cx="2401497" cy="2067986"/>
            <a:chOff x="0" y="0"/>
            <a:chExt cx="3201996" cy="275731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 l="11315" r="11315"/>
            <a:stretch>
              <a:fillRect/>
            </a:stretch>
          </p:blipFill>
          <p:spPr>
            <a:xfrm>
              <a:off x="0" y="0"/>
              <a:ext cx="3201996" cy="275731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869405" y="2940986"/>
            <a:ext cx="2822595" cy="3846139"/>
            <a:chOff x="0" y="0"/>
            <a:chExt cx="3763461" cy="512818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rcRect l="11669" t="26047" r="16500" b="544"/>
            <a:stretch>
              <a:fillRect/>
            </a:stretch>
          </p:blipFill>
          <p:spPr>
            <a:xfrm>
              <a:off x="0" y="0"/>
              <a:ext cx="3763461" cy="5128186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7869405" y="772875"/>
            <a:ext cx="2822595" cy="2061198"/>
            <a:chOff x="0" y="0"/>
            <a:chExt cx="3763461" cy="274826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 l="23317" r="23317"/>
            <a:stretch>
              <a:fillRect/>
            </a:stretch>
          </p:blipFill>
          <p:spPr>
            <a:xfrm>
              <a:off x="0" y="0"/>
              <a:ext cx="3763461" cy="2748264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7869405" y="772875"/>
            <a:ext cx="2822595" cy="2061198"/>
            <a:chOff x="0" y="0"/>
            <a:chExt cx="3763461" cy="2748264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0"/>
            <a:srcRect l="7891" r="7891"/>
            <a:stretch>
              <a:fillRect/>
            </a:stretch>
          </p:blipFill>
          <p:spPr>
            <a:xfrm>
              <a:off x="0" y="0"/>
              <a:ext cx="3763461" cy="2748264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2869573" y="772875"/>
            <a:ext cx="4901413" cy="2061198"/>
            <a:chOff x="0" y="0"/>
            <a:chExt cx="6535217" cy="2748264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1"/>
            <a:srcRect t="4659" b="4659"/>
            <a:stretch>
              <a:fillRect/>
            </a:stretch>
          </p:blipFill>
          <p:spPr>
            <a:xfrm>
              <a:off x="0" y="0"/>
              <a:ext cx="6535217" cy="2748264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2771154" y="3703153"/>
            <a:ext cx="5098251" cy="63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9"/>
              </a:lnSpc>
            </a:pPr>
            <a:r>
              <a:rPr lang="en-US" sz="5402">
                <a:solidFill>
                  <a:srgbClr val="000000"/>
                </a:solidFill>
                <a:latin typeface="Montserrat Heavy"/>
              </a:rPr>
              <a:t>THANK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88183" y="3053366"/>
            <a:ext cx="4515634" cy="54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  <a:spcBef>
                <a:spcPct val="0"/>
              </a:spcBef>
            </a:pPr>
            <a:r>
              <a:rPr lang="en-US" sz="3124" dirty="0">
                <a:solidFill>
                  <a:srgbClr val="000000"/>
                </a:solidFill>
                <a:latin typeface="Pacifico"/>
              </a:rPr>
              <a:t>That’s all for today....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FA9A3902-DD9C-473E-B5D9-869247573BDB}"/>
              </a:ext>
            </a:extLst>
          </p:cNvPr>
          <p:cNvSpPr/>
          <p:nvPr/>
        </p:nvSpPr>
        <p:spPr>
          <a:xfrm>
            <a:off x="0" y="-12500"/>
            <a:ext cx="10693400" cy="766200"/>
          </a:xfrm>
          <a:custGeom>
            <a:avLst/>
            <a:gdLst/>
            <a:ahLst/>
            <a:cxnLst/>
            <a:rect l="l" t="t" r="r" b="b"/>
            <a:pathLst>
              <a:path w="10692000" h="579678">
                <a:moveTo>
                  <a:pt x="0" y="0"/>
                </a:moveTo>
                <a:lnTo>
                  <a:pt x="10692000" y="0"/>
                </a:lnTo>
                <a:lnTo>
                  <a:pt x="10692000" y="579678"/>
                </a:lnTo>
                <a:lnTo>
                  <a:pt x="0" y="579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6000"/>
            </a:blip>
            <a:stretch>
              <a:fillRect l="-15616" t="-1320784"/>
            </a:stretch>
          </a:blipFill>
        </p:spPr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FC9FC3DA-8DCA-4D23-AF64-7C4964C96BF5}"/>
              </a:ext>
            </a:extLst>
          </p:cNvPr>
          <p:cNvSpPr/>
          <p:nvPr/>
        </p:nvSpPr>
        <p:spPr>
          <a:xfrm>
            <a:off x="0" y="6798139"/>
            <a:ext cx="10701939" cy="804625"/>
          </a:xfrm>
          <a:custGeom>
            <a:avLst/>
            <a:gdLst/>
            <a:ahLst/>
            <a:cxnLst/>
            <a:rect l="l" t="t" r="r" b="b"/>
            <a:pathLst>
              <a:path w="10692000" h="579678">
                <a:moveTo>
                  <a:pt x="0" y="0"/>
                </a:moveTo>
                <a:lnTo>
                  <a:pt x="10692000" y="0"/>
                </a:lnTo>
                <a:lnTo>
                  <a:pt x="10692000" y="579678"/>
                </a:lnTo>
                <a:lnTo>
                  <a:pt x="0" y="579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6000"/>
            </a:blip>
            <a:stretch>
              <a:fillRect l="-15616" t="-1320784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76092" y="-1657308"/>
            <a:ext cx="7741216" cy="10693400"/>
          </a:xfrm>
          <a:custGeom>
            <a:avLst/>
            <a:gdLst/>
            <a:ahLst/>
            <a:cxnLst/>
            <a:rect l="l" t="t" r="r" b="b"/>
            <a:pathLst>
              <a:path w="9495111" h="13440000">
                <a:moveTo>
                  <a:pt x="0" y="0"/>
                </a:moveTo>
                <a:lnTo>
                  <a:pt x="9495112" y="0"/>
                </a:lnTo>
                <a:lnTo>
                  <a:pt x="9495112" y="13440000"/>
                </a:lnTo>
                <a:lnTo>
                  <a:pt x="0" y="13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22657" t="-12834" r="-1" b="-12849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-181216"/>
            <a:ext cx="10692000" cy="2690548"/>
          </a:xfrm>
          <a:custGeom>
            <a:avLst/>
            <a:gdLst/>
            <a:ahLst/>
            <a:cxnLst/>
            <a:rect l="l" t="t" r="r" b="b"/>
            <a:pathLst>
              <a:path w="10692000" h="2690548">
                <a:moveTo>
                  <a:pt x="0" y="0"/>
                </a:moveTo>
                <a:lnTo>
                  <a:pt x="10692000" y="0"/>
                </a:lnTo>
                <a:lnTo>
                  <a:pt x="10692000" y="2690549"/>
                </a:lnTo>
                <a:lnTo>
                  <a:pt x="0" y="2690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36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2442" y="7133320"/>
            <a:ext cx="9313245" cy="510788"/>
          </a:xfrm>
          <a:custGeom>
            <a:avLst/>
            <a:gdLst/>
            <a:ahLst/>
            <a:cxnLst/>
            <a:rect l="l" t="t" r="r" b="b"/>
            <a:pathLst>
              <a:path w="9687353" h="510788">
                <a:moveTo>
                  <a:pt x="0" y="0"/>
                </a:moveTo>
                <a:lnTo>
                  <a:pt x="9687353" y="0"/>
                </a:lnTo>
                <a:lnTo>
                  <a:pt x="9687353" y="510788"/>
                </a:lnTo>
                <a:lnTo>
                  <a:pt x="0" y="510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1" r="37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0666" y="7133320"/>
            <a:ext cx="9421334" cy="510788"/>
          </a:xfrm>
          <a:custGeom>
            <a:avLst/>
            <a:gdLst/>
            <a:ahLst/>
            <a:cxnLst/>
            <a:rect l="l" t="t" r="r" b="b"/>
            <a:pathLst>
              <a:path w="9421334" h="510788">
                <a:moveTo>
                  <a:pt x="0" y="0"/>
                </a:moveTo>
                <a:lnTo>
                  <a:pt x="9421334" y="0"/>
                </a:lnTo>
                <a:lnTo>
                  <a:pt x="9421334" y="510788"/>
                </a:lnTo>
                <a:lnTo>
                  <a:pt x="0" y="510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</a:blip>
            <a:stretch>
              <a:fillRect l="-15616" t="-132078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3500" y="7018329"/>
            <a:ext cx="2481276" cy="625779"/>
          </a:xfrm>
          <a:custGeom>
            <a:avLst/>
            <a:gdLst/>
            <a:ahLst/>
            <a:cxnLst/>
            <a:rect l="l" t="t" r="r" b="b"/>
            <a:pathLst>
              <a:path w="2481276" h="1339889">
                <a:moveTo>
                  <a:pt x="0" y="0"/>
                </a:moveTo>
                <a:lnTo>
                  <a:pt x="2481276" y="0"/>
                </a:lnTo>
                <a:lnTo>
                  <a:pt x="2481276" y="1339890"/>
                </a:lnTo>
                <a:lnTo>
                  <a:pt x="0" y="13398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11411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987" y="7133320"/>
            <a:ext cx="1790798" cy="289512"/>
          </a:xfrm>
          <a:custGeom>
            <a:avLst/>
            <a:gdLst/>
            <a:ahLst/>
            <a:cxnLst/>
            <a:rect l="l" t="t" r="r" b="b"/>
            <a:pathLst>
              <a:path w="1790798" h="289512">
                <a:moveTo>
                  <a:pt x="0" y="0"/>
                </a:moveTo>
                <a:lnTo>
                  <a:pt x="1790798" y="0"/>
                </a:lnTo>
                <a:lnTo>
                  <a:pt x="1790798" y="289512"/>
                </a:lnTo>
                <a:lnTo>
                  <a:pt x="0" y="2895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0C037445-7238-41DC-B5B0-3490F16D4B23}"/>
              </a:ext>
            </a:extLst>
          </p:cNvPr>
          <p:cNvSpPr txBox="1"/>
          <p:nvPr/>
        </p:nvSpPr>
        <p:spPr>
          <a:xfrm>
            <a:off x="10304479" y="7277344"/>
            <a:ext cx="200352" cy="31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9"/>
              </a:lnSpc>
            </a:pPr>
            <a:r>
              <a:rPr lang="en-US" sz="1813" dirty="0">
                <a:solidFill>
                  <a:srgbClr val="000000"/>
                </a:solidFill>
                <a:latin typeface="Anton"/>
              </a:rPr>
              <a:t>1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8C283F6D-87D1-4C03-96FE-349054C4A217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C6BE506E-00C9-4D22-8869-6CEF9C7E9899}"/>
              </a:ext>
            </a:extLst>
          </p:cNvPr>
          <p:cNvSpPr txBox="1"/>
          <p:nvPr/>
        </p:nvSpPr>
        <p:spPr>
          <a:xfrm>
            <a:off x="6264" y="2640876"/>
            <a:ext cx="1068713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latin typeface="Oswald Bold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A9FC535-0662-4823-95FA-09BD541F5F8E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3" name="Freeform 3"/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B5B33CDF-D887-43FD-B8F1-4F4DC4CB01C8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2CFE2184-AC50-40C4-B8A6-CFD5ADBE3573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5A788DE-03C4-485A-8BD5-44C84E82A6B2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928983C6-D905-42F4-A19F-F30A2140DD85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0" name="TextBox 32">
              <a:extLst>
                <a:ext uri="{FF2B5EF4-FFF2-40B4-BE49-F238E27FC236}">
                  <a16:creationId xmlns:a16="http://schemas.microsoft.com/office/drawing/2014/main" id="{9A007A5A-0789-4E0E-A4E6-D42CA6081485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2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0105" y="2405723"/>
            <a:ext cx="600561" cy="600561"/>
            <a:chOff x="0" y="0"/>
            <a:chExt cx="800748" cy="80074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70105" y="3156130"/>
            <a:ext cx="600561" cy="600561"/>
            <a:chOff x="0" y="0"/>
            <a:chExt cx="800748" cy="80074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70105" y="3893643"/>
            <a:ext cx="600561" cy="600561"/>
            <a:chOff x="0" y="0"/>
            <a:chExt cx="800748" cy="80074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373865" y="2395497"/>
            <a:ext cx="8716710" cy="67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u="none" strike="noStrike" dirty="0">
                <a:solidFill>
                  <a:srgbClr val="000000"/>
                </a:solidFill>
                <a:latin typeface="Montserrat Bold"/>
              </a:rPr>
              <a:t>What is your idea? Please include mock-up / images / diagrams that explains your idea.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3865" y="3208292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serrat Bold"/>
              </a:rPr>
              <a:t>What problem are you solving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865" y="3945805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serrat Bold"/>
              </a:rPr>
              <a:t>What is the innovation value in your product?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64" y="487391"/>
            <a:ext cx="1068713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PRODUCT DESCRIPTION</a:t>
            </a: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4C7D077E-A37E-4FAA-BF4B-A83CBBD48458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E6D43FB-ED9A-42B4-B08A-A0643562C495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51" name="Freeform 3">
              <a:extLst>
                <a:ext uri="{FF2B5EF4-FFF2-40B4-BE49-F238E27FC236}">
                  <a16:creationId xmlns:a16="http://schemas.microsoft.com/office/drawing/2014/main" id="{A0F036E0-24BA-460B-9260-33DC821C9672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52" name="Group 19">
              <a:extLst>
                <a:ext uri="{FF2B5EF4-FFF2-40B4-BE49-F238E27FC236}">
                  <a16:creationId xmlns:a16="http://schemas.microsoft.com/office/drawing/2014/main" id="{4B63841D-1DB0-4E92-B93D-4D1DF618D4E5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81043E63-77F7-41B1-96A9-71DFAB9B6DFC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64" name="TextBox 21">
                <a:extLst>
                  <a:ext uri="{FF2B5EF4-FFF2-40B4-BE49-F238E27FC236}">
                    <a16:creationId xmlns:a16="http://schemas.microsoft.com/office/drawing/2014/main" id="{AE668BF5-F31E-4AD9-B8CA-1ECCCF6322DF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04BE8C20-F9CE-44E8-9BAB-2CEA369E0494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466D6996-14A0-4CAA-AC14-D2366CF606F1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62" name="TextBox 24">
                <a:extLst>
                  <a:ext uri="{FF2B5EF4-FFF2-40B4-BE49-F238E27FC236}">
                    <a16:creationId xmlns:a16="http://schemas.microsoft.com/office/drawing/2014/main" id="{A1CCE98A-8ED7-4C85-9E83-9A2537EF0F8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9E9B1CAA-5D75-475D-B236-E1C5A9BA0CE4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CD2AA4FA-2C99-4568-BBCD-86C8F547F473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25EDCB6E-F29B-4BE4-AFC0-E6A8BAACA2F2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ADFF549C-AEFE-4637-9741-2A9625AF4B17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29F46028-FAF0-44CA-AD6F-125782F27C04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0" name="TextBox 32">
              <a:extLst>
                <a:ext uri="{FF2B5EF4-FFF2-40B4-BE49-F238E27FC236}">
                  <a16:creationId xmlns:a16="http://schemas.microsoft.com/office/drawing/2014/main" id="{D6582F39-4C03-49A3-B703-9189180C1CA1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3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0105" y="2361798"/>
            <a:ext cx="600561" cy="600561"/>
            <a:chOff x="0" y="0"/>
            <a:chExt cx="800748" cy="80074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70105" y="3156130"/>
            <a:ext cx="600561" cy="600561"/>
            <a:chOff x="0" y="0"/>
            <a:chExt cx="800748" cy="80074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70105" y="4017615"/>
            <a:ext cx="600561" cy="600561"/>
            <a:chOff x="0" y="0"/>
            <a:chExt cx="800748" cy="80074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373865" y="2413960"/>
            <a:ext cx="8930614" cy="451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Something that is innovative is new and original.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3865" y="3279601"/>
            <a:ext cx="871671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Introduces changes and new ideas.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865" y="4069777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Using or showing new methods, ideas, etc.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64" y="487391"/>
            <a:ext cx="1068713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APPLICATION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A3D22D24-80FF-47B4-9E56-2CBD867EAC8B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49D3845-C1CE-4695-BFEA-D69500A8EA71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75053E16-C995-4E9A-8413-97F5582F8324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43" name="Group 19">
              <a:extLst>
                <a:ext uri="{FF2B5EF4-FFF2-40B4-BE49-F238E27FC236}">
                  <a16:creationId xmlns:a16="http://schemas.microsoft.com/office/drawing/2014/main" id="{388255E6-A1CC-40C5-885C-630674545D14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95ADF6EB-EEB6-40D9-93C9-6AAA0C2A4E85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55" name="TextBox 21">
                <a:extLst>
                  <a:ext uri="{FF2B5EF4-FFF2-40B4-BE49-F238E27FC236}">
                    <a16:creationId xmlns:a16="http://schemas.microsoft.com/office/drawing/2014/main" id="{BD6817B0-2A93-46EE-A5BB-F29EA348C0F4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769D9301-40F1-4874-9AD9-F72C2EB1AA40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26908013-2012-4364-94C5-BAACCF4D7B3B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53" name="TextBox 24">
                <a:extLst>
                  <a:ext uri="{FF2B5EF4-FFF2-40B4-BE49-F238E27FC236}">
                    <a16:creationId xmlns:a16="http://schemas.microsoft.com/office/drawing/2014/main" id="{31ADD17A-4741-4041-9641-A48A792275A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191D19B2-6BE0-4DEC-8D94-C6043C5EFE37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3506E6E2-BA6A-45E9-A92D-F8AED6D63CB6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36D14F38-994C-413F-BD9E-2BDFEC2E2CE0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7F0B906-113B-4A8E-8F3B-5335F394DC9F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A8C721E0-90B9-45DD-9DCF-E82E594C31B1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51" name="TextBox 32">
              <a:extLst>
                <a:ext uri="{FF2B5EF4-FFF2-40B4-BE49-F238E27FC236}">
                  <a16:creationId xmlns:a16="http://schemas.microsoft.com/office/drawing/2014/main" id="{E7563D08-CA72-4957-A63F-CD9A3F40D1B9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4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0105" y="2361798"/>
            <a:ext cx="600561" cy="600561"/>
            <a:chOff x="0" y="0"/>
            <a:chExt cx="800748" cy="80074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373865" y="2351572"/>
            <a:ext cx="871671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9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What are the objectives of process innovation project?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64" y="487391"/>
            <a:ext cx="1068713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OBJECTIVE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19DFCAD9-AB25-4F7D-8112-3796C1F15F85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  <p:grpSp>
        <p:nvGrpSpPr>
          <p:cNvPr id="58" name="Group 9">
            <a:extLst>
              <a:ext uri="{FF2B5EF4-FFF2-40B4-BE49-F238E27FC236}">
                <a16:creationId xmlns:a16="http://schemas.microsoft.com/office/drawing/2014/main" id="{D2388C5A-0F96-477F-9F26-52D5454F9755}"/>
              </a:ext>
            </a:extLst>
          </p:cNvPr>
          <p:cNvGrpSpPr/>
          <p:nvPr/>
        </p:nvGrpSpPr>
        <p:grpSpPr>
          <a:xfrm>
            <a:off x="670105" y="3156130"/>
            <a:ext cx="600561" cy="600561"/>
            <a:chOff x="0" y="0"/>
            <a:chExt cx="800748" cy="800748"/>
          </a:xfrm>
        </p:grpSpPr>
        <p:grpSp>
          <p:nvGrpSpPr>
            <p:cNvPr id="59" name="Group 10">
              <a:extLst>
                <a:ext uri="{FF2B5EF4-FFF2-40B4-BE49-F238E27FC236}">
                  <a16:creationId xmlns:a16="http://schemas.microsoft.com/office/drawing/2014/main" id="{583EE3D8-4CE1-41E8-9643-022810B05277}"/>
                </a:ext>
              </a:extLst>
            </p:cNvPr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68F8601D-2A09-43B6-BF4B-4200A8220D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FEEA63A8-D33C-4CF6-93BF-14FB0A691B9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F59E8616-36EE-45D9-9CAE-EA82261E2B67}"/>
                </a:ext>
              </a:extLst>
            </p:cNvPr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3" name="TextBox 27">
            <a:extLst>
              <a:ext uri="{FF2B5EF4-FFF2-40B4-BE49-F238E27FC236}">
                <a16:creationId xmlns:a16="http://schemas.microsoft.com/office/drawing/2014/main" id="{8F1CBF1B-5BEB-43A0-A3B7-C849E18D49D7}"/>
              </a:ext>
            </a:extLst>
          </p:cNvPr>
          <p:cNvSpPr txBox="1"/>
          <p:nvPr/>
        </p:nvSpPr>
        <p:spPr>
          <a:xfrm>
            <a:off x="1373865" y="3244850"/>
            <a:ext cx="8716710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MY" sz="2699" dirty="0">
                <a:solidFill>
                  <a:srgbClr val="000000"/>
                </a:solidFill>
                <a:latin typeface="Montserrat Bold"/>
              </a:rPr>
              <a:t>Why it’s important?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4E2DF-0D99-4BB8-8B72-1D3295E7AC9E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56463885-0021-4163-A39B-888B2F14DDF3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A1E05E6F-D849-4293-93D8-ED10AECBA969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B03CD68F-2CD7-4C58-855F-4CD37EC3B50E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694F73D4-431E-47E1-B7CD-D5E3916B77AC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5DB74B8B-325B-455A-89FA-3D2789846A53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C24CDB9B-44DD-4694-8D57-6E2E85E35C60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47" name="TextBox 24">
                <a:extLst>
                  <a:ext uri="{FF2B5EF4-FFF2-40B4-BE49-F238E27FC236}">
                    <a16:creationId xmlns:a16="http://schemas.microsoft.com/office/drawing/2014/main" id="{050DE5D1-25AE-48B0-874E-4ECA6328FBA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E3068611-F9FA-413A-9555-82264F74050A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CAEEEDDC-4D84-4DAC-97D2-334301535836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BAA27433-6BA7-4CDB-8BD4-87DE71FB2CCB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7B5775F-36BA-4B95-9C6F-BA2A3FDA9A28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A3E0EB4-B7CD-4727-91AE-58E03CA07BC0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F62E7505-98BE-4B7E-B3AE-07E29DB257C4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5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0105" y="2361798"/>
            <a:ext cx="600561" cy="600561"/>
            <a:chOff x="0" y="0"/>
            <a:chExt cx="800748" cy="80074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70105" y="3156130"/>
            <a:ext cx="600561" cy="600561"/>
            <a:chOff x="0" y="0"/>
            <a:chExt cx="800748" cy="80074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70105" y="3947191"/>
            <a:ext cx="600561" cy="600561"/>
            <a:chOff x="0" y="0"/>
            <a:chExt cx="800748" cy="80074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373865" y="2518259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Montserrat Bold"/>
              </a:rPr>
              <a:t>How much costing for this idea?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3865" y="3312591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2699">
                <a:solidFill>
                  <a:srgbClr val="000000"/>
                </a:solidFill>
                <a:latin typeface="Montserrat Bold"/>
              </a:rPr>
              <a:t>Are you able to produce a complete prototype?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865" y="3936965"/>
            <a:ext cx="8716710" cy="67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u="none" strike="noStrike">
                <a:solidFill>
                  <a:srgbClr val="000000"/>
                </a:solidFill>
                <a:latin typeface="Montserrat Bold"/>
              </a:rPr>
              <a:t>Are you able to go to market with this completed prototype?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64" y="462630"/>
            <a:ext cx="10687136" cy="633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MARKET POTENTIAL</a:t>
            </a: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418D44FF-B9E8-44AB-B3AD-B998A24B77E1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78BD2DF-93B7-4D17-B894-E0FA073E18EF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A2971118-E6C9-4CED-9F19-8D5D05B4071C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0E5F7D05-884A-4A8A-BFB3-9C9B59719F12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AEDA7163-D4C8-4E2E-95F7-DD00A0584230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76EB6931-CDC5-4C5B-B231-D63E2A851FA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5D4B5E59-4F9E-4C42-8B1D-CC431D53955E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7131B4ED-B6B8-4A61-8CEC-3027901B9168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47" name="TextBox 24">
                <a:extLst>
                  <a:ext uri="{FF2B5EF4-FFF2-40B4-BE49-F238E27FC236}">
                    <a16:creationId xmlns:a16="http://schemas.microsoft.com/office/drawing/2014/main" id="{F8C95D26-5882-4E90-A111-9EFE29EDCE2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AE3CDE9-B86F-4A28-8BAE-103FAE6F4820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9B148DDF-0DF9-4EFF-B490-C5B32085E904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9279409-DF56-40D2-8C03-0B7551D2CBD7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CB2CFED-754B-43DD-8AD5-F775145D9074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BA9F0A1-B622-427C-BD8D-7AD0683B3CAB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A369FB76-F301-4036-B274-651CB6183728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6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0105" y="2361798"/>
            <a:ext cx="600561" cy="600561"/>
            <a:chOff x="0" y="0"/>
            <a:chExt cx="800748" cy="80074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70105" y="3156130"/>
            <a:ext cx="600561" cy="600561"/>
            <a:chOff x="0" y="0"/>
            <a:chExt cx="800748" cy="80074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70105" y="3947191"/>
            <a:ext cx="600561" cy="600561"/>
            <a:chOff x="0" y="0"/>
            <a:chExt cx="800748" cy="80074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373865" y="2518259"/>
            <a:ext cx="871671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  <a:spcBef>
                <a:spcPct val="0"/>
              </a:spcBef>
            </a:pPr>
            <a:r>
              <a:rPr lang="en-MY" sz="2699" dirty="0">
                <a:solidFill>
                  <a:srgbClr val="000000"/>
                </a:solidFill>
                <a:latin typeface="Montserrat Bold"/>
              </a:rPr>
              <a:t>Is Your Idea Original?</a:t>
            </a:r>
          </a:p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endParaRPr lang="en-US" sz="2699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73865" y="3244850"/>
            <a:ext cx="8716710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MY" sz="2699" dirty="0">
                <a:solidFill>
                  <a:srgbClr val="000000"/>
                </a:solidFill>
                <a:latin typeface="Montserrat Bold"/>
              </a:rPr>
              <a:t>Is Your Idea Feasible?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865" y="4006850"/>
            <a:ext cx="9313244" cy="41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99" dirty="0">
                <a:solidFill>
                  <a:srgbClr val="000000"/>
                </a:solidFill>
                <a:latin typeface="Montserrat Bold"/>
              </a:rPr>
              <a:t>Does Your Idea Address an Issue or a Challenge?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64" y="462630"/>
            <a:ext cx="1068713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GENUINELY</a:t>
            </a: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26675254-B4C6-428A-978C-B168B6E438C6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  <p:grpSp>
        <p:nvGrpSpPr>
          <p:cNvPr id="63" name="Group 9">
            <a:extLst>
              <a:ext uri="{FF2B5EF4-FFF2-40B4-BE49-F238E27FC236}">
                <a16:creationId xmlns:a16="http://schemas.microsoft.com/office/drawing/2014/main" id="{B9A63D57-051C-4B17-B047-C63E40DC3972}"/>
              </a:ext>
            </a:extLst>
          </p:cNvPr>
          <p:cNvGrpSpPr/>
          <p:nvPr/>
        </p:nvGrpSpPr>
        <p:grpSpPr>
          <a:xfrm>
            <a:off x="670105" y="4679369"/>
            <a:ext cx="600561" cy="600561"/>
            <a:chOff x="0" y="0"/>
            <a:chExt cx="800748" cy="800748"/>
          </a:xfrm>
        </p:grpSpPr>
        <p:grpSp>
          <p:nvGrpSpPr>
            <p:cNvPr id="64" name="Group 10">
              <a:extLst>
                <a:ext uri="{FF2B5EF4-FFF2-40B4-BE49-F238E27FC236}">
                  <a16:creationId xmlns:a16="http://schemas.microsoft.com/office/drawing/2014/main" id="{5F280E0E-1278-49B9-872F-E36B865DC50E}"/>
                </a:ext>
              </a:extLst>
            </p:cNvPr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ECC74033-8434-4711-8ABD-D45CA5EA4AD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67" name="TextBox 12">
                <a:extLst>
                  <a:ext uri="{FF2B5EF4-FFF2-40B4-BE49-F238E27FC236}">
                    <a16:creationId xmlns:a16="http://schemas.microsoft.com/office/drawing/2014/main" id="{B357A765-ADC2-470A-B382-62C5D936741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71E190CC-FFF5-4434-A838-1A4432083FA0}"/>
                </a:ext>
              </a:extLst>
            </p:cNvPr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3" name="TextBox 27">
            <a:extLst>
              <a:ext uri="{FF2B5EF4-FFF2-40B4-BE49-F238E27FC236}">
                <a16:creationId xmlns:a16="http://schemas.microsoft.com/office/drawing/2014/main" id="{43A5693B-A1A5-4423-9784-371E3CADC640}"/>
              </a:ext>
            </a:extLst>
          </p:cNvPr>
          <p:cNvSpPr txBox="1"/>
          <p:nvPr/>
        </p:nvSpPr>
        <p:spPr>
          <a:xfrm>
            <a:off x="1373865" y="4616450"/>
            <a:ext cx="871671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699" dirty="0">
                <a:solidFill>
                  <a:srgbClr val="000000"/>
                </a:solidFill>
                <a:latin typeface="Montserrat Bold"/>
              </a:rPr>
              <a:t>Does Your Idea Will Keep the World Moving Forward?</a:t>
            </a:r>
          </a:p>
        </p:txBody>
      </p:sp>
    </p:spTree>
    <p:extLst>
      <p:ext uri="{BB962C8B-B14F-4D97-AF65-F5344CB8AC3E}">
        <p14:creationId xmlns:p14="http://schemas.microsoft.com/office/powerpoint/2010/main" val="90975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78BD2DF-93B7-4D17-B894-E0FA073E18EF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A2971118-E6C9-4CED-9F19-8D5D05B4071C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0E5F7D05-884A-4A8A-BFB3-9C9B59719F12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AEDA7163-D4C8-4E2E-95F7-DD00A0584230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76EB6931-CDC5-4C5B-B231-D63E2A851FA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5D4B5E59-4F9E-4C42-8B1D-CC431D53955E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7131B4ED-B6B8-4A61-8CEC-3027901B9168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47" name="TextBox 24">
                <a:extLst>
                  <a:ext uri="{FF2B5EF4-FFF2-40B4-BE49-F238E27FC236}">
                    <a16:creationId xmlns:a16="http://schemas.microsoft.com/office/drawing/2014/main" id="{F8C95D26-5882-4E90-A111-9EFE29EDCE2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AE3CDE9-B86F-4A28-8BAE-103FAE6F4820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9B148DDF-0DF9-4EFF-B490-C5B32085E904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9279409-DF56-40D2-8C03-0B7551D2CBD7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CB2CFED-754B-43DD-8AD5-F775145D9074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BA9F0A1-B622-427C-BD8D-7AD0683B3CAB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A369FB76-F301-4036-B274-651CB6183728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7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4864" y="462630"/>
            <a:ext cx="1068713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dirty="0">
                <a:solidFill>
                  <a:srgbClr val="FFFFFF"/>
                </a:solidFill>
                <a:latin typeface="Oswald Bold"/>
              </a:rPr>
              <a:t>PRODUCT PICTURE</a:t>
            </a: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FF48AB99-37A5-451C-9080-F646E076B862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F019A8A2-1B13-4340-8955-0485AE49CE76}"/>
              </a:ext>
            </a:extLst>
          </p:cNvPr>
          <p:cNvGrpSpPr/>
          <p:nvPr/>
        </p:nvGrpSpPr>
        <p:grpSpPr>
          <a:xfrm>
            <a:off x="670105" y="2361798"/>
            <a:ext cx="600561" cy="600561"/>
            <a:chOff x="0" y="0"/>
            <a:chExt cx="800748" cy="800748"/>
          </a:xfrm>
        </p:grpSpPr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2E0DB072-5883-497E-AF92-55AD5AB68493}"/>
                </a:ext>
              </a:extLst>
            </p:cNvPr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50FE156-6F9F-446F-A2A1-B148B2F8C1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74316ACB-5F70-4280-A562-1E93AE63742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AEB5CD6-8860-4CFD-8573-8E2C55AB52E1}"/>
                </a:ext>
              </a:extLst>
            </p:cNvPr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2F86E186-FFEC-4CFA-8414-323A33899261}"/>
              </a:ext>
            </a:extLst>
          </p:cNvPr>
          <p:cNvSpPr txBox="1"/>
          <p:nvPr/>
        </p:nvSpPr>
        <p:spPr>
          <a:xfrm>
            <a:off x="1373864" y="2518259"/>
            <a:ext cx="9078235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9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Product Innovation (Pictures &amp; Video)</a:t>
            </a:r>
          </a:p>
        </p:txBody>
      </p:sp>
    </p:spTree>
    <p:extLst>
      <p:ext uri="{BB962C8B-B14F-4D97-AF65-F5344CB8AC3E}">
        <p14:creationId xmlns:p14="http://schemas.microsoft.com/office/powerpoint/2010/main" val="247923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78BD2DF-93B7-4D17-B894-E0FA073E18EF}"/>
              </a:ext>
            </a:extLst>
          </p:cNvPr>
          <p:cNvGrpSpPr/>
          <p:nvPr/>
        </p:nvGrpSpPr>
        <p:grpSpPr>
          <a:xfrm>
            <a:off x="-1814" y="-1060986"/>
            <a:ext cx="10757501" cy="8705094"/>
            <a:chOff x="-1814" y="-1060986"/>
            <a:chExt cx="10757501" cy="8705094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A2971118-E6C9-4CED-9F19-8D5D05B4071C}"/>
                </a:ext>
              </a:extLst>
            </p:cNvPr>
            <p:cNvSpPr/>
            <p:nvPr/>
          </p:nvSpPr>
          <p:spPr>
            <a:xfrm rot="5400000">
              <a:off x="1036207" y="-2097193"/>
              <a:ext cx="8620986" cy="10693400"/>
            </a:xfrm>
            <a:custGeom>
              <a:avLst/>
              <a:gdLst/>
              <a:ahLst/>
              <a:cxnLst/>
              <a:rect l="l" t="t" r="r" b="b"/>
              <a:pathLst>
                <a:path w="9495111" h="13440000">
                  <a:moveTo>
                    <a:pt x="0" y="0"/>
                  </a:moveTo>
                  <a:lnTo>
                    <a:pt x="9495112" y="0"/>
                  </a:lnTo>
                  <a:lnTo>
                    <a:pt x="9495112" y="13440000"/>
                  </a:lnTo>
                  <a:lnTo>
                    <a:pt x="0" y="134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</a:blip>
              <a:stretch>
                <a:fillRect l="-10140" t="-12835" b="-12849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0E5F7D05-884A-4A8A-BFB3-9C9B59719F12}"/>
                </a:ext>
              </a:extLst>
            </p:cNvPr>
            <p:cNvGrpSpPr/>
            <p:nvPr/>
          </p:nvGrpSpPr>
          <p:grpSpPr>
            <a:xfrm>
              <a:off x="4865" y="824695"/>
              <a:ext cx="10683672" cy="720767"/>
              <a:chOff x="0" y="0"/>
              <a:chExt cx="6554006" cy="422919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AEDA7163-D4C8-4E2E-95F7-DD00A0584230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2291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2291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22919"/>
                    </a:lnTo>
                    <a:lnTo>
                      <a:pt x="0" y="422919"/>
                    </a:lnTo>
                    <a:close/>
                  </a:path>
                </a:pathLst>
              </a:custGeom>
              <a:solidFill>
                <a:srgbClr val="77A34B"/>
              </a:solidFill>
            </p:spPr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76EB6931-CDC5-4C5B-B231-D63E2A851FA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6554006" cy="441969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473"/>
                  </a:lnSpc>
                </a:pPr>
                <a:endParaRPr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id="{5D4B5E59-4F9E-4C42-8B1D-CC431D53955E}"/>
                </a:ext>
              </a:extLst>
            </p:cNvPr>
            <p:cNvGrpSpPr/>
            <p:nvPr/>
          </p:nvGrpSpPr>
          <p:grpSpPr>
            <a:xfrm>
              <a:off x="0" y="-1028520"/>
              <a:ext cx="10703128" cy="2549571"/>
              <a:chOff x="0" y="0"/>
              <a:chExt cx="7796805" cy="1495993"/>
            </a:xfrm>
          </p:grpSpPr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7131B4ED-B6B8-4A61-8CEC-3027901B9168}"/>
                  </a:ext>
                </a:extLst>
              </p:cNvPr>
              <p:cNvSpPr/>
              <p:nvPr/>
            </p:nvSpPr>
            <p:spPr>
              <a:xfrm>
                <a:off x="0" y="0"/>
                <a:ext cx="7796805" cy="1495993"/>
              </a:xfrm>
              <a:custGeom>
                <a:avLst/>
                <a:gdLst/>
                <a:ahLst/>
                <a:cxnLst/>
                <a:rect l="l" t="t" r="r" b="b"/>
                <a:pathLst>
                  <a:path w="7796805" h="1495993">
                    <a:moveTo>
                      <a:pt x="0" y="0"/>
                    </a:moveTo>
                    <a:lnTo>
                      <a:pt x="7796805" y="0"/>
                    </a:lnTo>
                    <a:lnTo>
                      <a:pt x="7796805" y="1495993"/>
                    </a:lnTo>
                    <a:lnTo>
                      <a:pt x="0" y="1495993"/>
                    </a:lnTo>
                    <a:close/>
                  </a:path>
                </a:pathLst>
              </a:custGeom>
              <a:solidFill>
                <a:srgbClr val="1C6001"/>
              </a:solidFill>
            </p:spPr>
          </p:sp>
          <p:sp>
            <p:nvSpPr>
              <p:cNvPr id="47" name="TextBox 24">
                <a:extLst>
                  <a:ext uri="{FF2B5EF4-FFF2-40B4-BE49-F238E27FC236}">
                    <a16:creationId xmlns:a16="http://schemas.microsoft.com/office/drawing/2014/main" id="{F8C95D26-5882-4E90-A111-9EFE29EDCE25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796805" cy="1515043"/>
              </a:xfrm>
              <a:prstGeom prst="rect">
                <a:avLst/>
              </a:prstGeom>
            </p:spPr>
            <p:txBody>
              <a:bodyPr lIns="29700" tIns="29700" rIns="29700" bIns="29700" rtlCol="0" anchor="ctr"/>
              <a:lstStyle/>
              <a:p>
                <a:pPr algn="ctr">
                  <a:lnSpc>
                    <a:spcPts val="114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9AE3CDE9-B86F-4A28-8BAE-103FAE6F4820}"/>
                </a:ext>
              </a:extLst>
            </p:cNvPr>
            <p:cNvSpPr/>
            <p:nvPr/>
          </p:nvSpPr>
          <p:spPr>
            <a:xfrm>
              <a:off x="4864" y="-1029506"/>
              <a:ext cx="10683671" cy="2550556"/>
            </a:xfrm>
            <a:custGeom>
              <a:avLst/>
              <a:gdLst/>
              <a:ahLst/>
              <a:cxnLst/>
              <a:rect l="l" t="t" r="r" b="b"/>
              <a:pathLst>
                <a:path w="10892596" h="7257192">
                  <a:moveTo>
                    <a:pt x="0" y="0"/>
                  </a:moveTo>
                  <a:lnTo>
                    <a:pt x="10892596" y="0"/>
                  </a:lnTo>
                  <a:lnTo>
                    <a:pt x="10892596" y="7257192"/>
                  </a:lnTo>
                  <a:lnTo>
                    <a:pt x="0" y="7257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t="-184534"/>
              </a:stretch>
            </a:blipFill>
          </p:spPr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9B148DDF-0DF9-4EFF-B490-C5B32085E904}"/>
                </a:ext>
              </a:extLst>
            </p:cNvPr>
            <p:cNvSpPr/>
            <p:nvPr/>
          </p:nvSpPr>
          <p:spPr>
            <a:xfrm>
              <a:off x="1442442" y="7133320"/>
              <a:ext cx="9313245" cy="510788"/>
            </a:xfrm>
            <a:custGeom>
              <a:avLst/>
              <a:gdLst/>
              <a:ahLst/>
              <a:cxnLst/>
              <a:rect l="l" t="t" r="r" b="b"/>
              <a:pathLst>
                <a:path w="9687353" h="510788">
                  <a:moveTo>
                    <a:pt x="0" y="0"/>
                  </a:moveTo>
                  <a:lnTo>
                    <a:pt x="9687353" y="0"/>
                  </a:lnTo>
                  <a:lnTo>
                    <a:pt x="9687353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1" r="3730"/>
              </a:stretch>
            </a:blipFill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9279409-DF56-40D2-8C03-0B7551D2CBD7}"/>
                </a:ext>
              </a:extLst>
            </p:cNvPr>
            <p:cNvSpPr/>
            <p:nvPr/>
          </p:nvSpPr>
          <p:spPr>
            <a:xfrm>
              <a:off x="1270666" y="7133320"/>
              <a:ext cx="9421334" cy="510788"/>
            </a:xfrm>
            <a:custGeom>
              <a:avLst/>
              <a:gdLst/>
              <a:ahLst/>
              <a:cxnLst/>
              <a:rect l="l" t="t" r="r" b="b"/>
              <a:pathLst>
                <a:path w="9421334" h="510788">
                  <a:moveTo>
                    <a:pt x="0" y="0"/>
                  </a:moveTo>
                  <a:lnTo>
                    <a:pt x="9421334" y="0"/>
                  </a:lnTo>
                  <a:lnTo>
                    <a:pt x="9421334" y="510788"/>
                  </a:lnTo>
                  <a:lnTo>
                    <a:pt x="0" y="51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6000"/>
              </a:blip>
              <a:stretch>
                <a:fillRect l="-15616" t="-1320784"/>
              </a:stretch>
            </a:blipFill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CB2CFED-754B-43DD-8AD5-F775145D9074}"/>
                </a:ext>
              </a:extLst>
            </p:cNvPr>
            <p:cNvSpPr/>
            <p:nvPr/>
          </p:nvSpPr>
          <p:spPr>
            <a:xfrm>
              <a:off x="-1814" y="7018329"/>
              <a:ext cx="2481276" cy="625779"/>
            </a:xfrm>
            <a:custGeom>
              <a:avLst/>
              <a:gdLst/>
              <a:ahLst/>
              <a:cxnLst/>
              <a:rect l="l" t="t" r="r" b="b"/>
              <a:pathLst>
                <a:path w="2481276" h="1339889">
                  <a:moveTo>
                    <a:pt x="0" y="0"/>
                  </a:moveTo>
                  <a:lnTo>
                    <a:pt x="2481276" y="0"/>
                  </a:lnTo>
                  <a:lnTo>
                    <a:pt x="2481276" y="1339890"/>
                  </a:lnTo>
                  <a:lnTo>
                    <a:pt x="0" y="1339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14115"/>
              </a:stretch>
            </a:blipFill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BA9F0A1-B622-427C-BD8D-7AD0683B3CAB}"/>
                </a:ext>
              </a:extLst>
            </p:cNvPr>
            <p:cNvSpPr/>
            <p:nvPr/>
          </p:nvSpPr>
          <p:spPr>
            <a:xfrm>
              <a:off x="74987" y="7133320"/>
              <a:ext cx="1790798" cy="289512"/>
            </a:xfrm>
            <a:custGeom>
              <a:avLst/>
              <a:gdLst/>
              <a:ahLst/>
              <a:cxnLst/>
              <a:rect l="l" t="t" r="r" b="b"/>
              <a:pathLst>
                <a:path w="1790798" h="289512">
                  <a:moveTo>
                    <a:pt x="0" y="0"/>
                  </a:moveTo>
                  <a:lnTo>
                    <a:pt x="1790798" y="0"/>
                  </a:lnTo>
                  <a:lnTo>
                    <a:pt x="1790798" y="289512"/>
                  </a:lnTo>
                  <a:lnTo>
                    <a:pt x="0" y="28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45" name="TextBox 32">
              <a:extLst>
                <a:ext uri="{FF2B5EF4-FFF2-40B4-BE49-F238E27FC236}">
                  <a16:creationId xmlns:a16="http://schemas.microsoft.com/office/drawing/2014/main" id="{A369FB76-F301-4036-B274-651CB6183728}"/>
                </a:ext>
              </a:extLst>
            </p:cNvPr>
            <p:cNvSpPr txBox="1"/>
            <p:nvPr/>
          </p:nvSpPr>
          <p:spPr>
            <a:xfrm>
              <a:off x="10304479" y="7207250"/>
              <a:ext cx="200352" cy="310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9"/>
                </a:lnSpc>
              </a:pPr>
              <a:r>
                <a:rPr lang="en-US" sz="1813" dirty="0">
                  <a:solidFill>
                    <a:srgbClr val="000000"/>
                  </a:solidFill>
                  <a:latin typeface="Anton"/>
                </a:rPr>
                <a:t>8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0105" y="2361798"/>
            <a:ext cx="600561" cy="600561"/>
            <a:chOff x="0" y="0"/>
            <a:chExt cx="800748" cy="80074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70105" y="3156130"/>
            <a:ext cx="600561" cy="600561"/>
            <a:chOff x="0" y="0"/>
            <a:chExt cx="800748" cy="80074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70105" y="3947191"/>
            <a:ext cx="600561" cy="600561"/>
            <a:chOff x="0" y="0"/>
            <a:chExt cx="800748" cy="80074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00748" cy="8007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5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73757" y="73757"/>
              <a:ext cx="653234" cy="653234"/>
            </a:xfrm>
            <a:custGeom>
              <a:avLst/>
              <a:gdLst/>
              <a:ahLst/>
              <a:cxnLst/>
              <a:rect l="l" t="t" r="r" b="b"/>
              <a:pathLst>
                <a:path w="653234" h="653234">
                  <a:moveTo>
                    <a:pt x="0" y="0"/>
                  </a:moveTo>
                  <a:lnTo>
                    <a:pt x="653234" y="0"/>
                  </a:lnTo>
                  <a:lnTo>
                    <a:pt x="653234" y="653234"/>
                  </a:lnTo>
                  <a:lnTo>
                    <a:pt x="0" y="65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1373865" y="2518259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Montserrat Bold"/>
              </a:rPr>
              <a:t>Who are your team members?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3865" y="3312591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2699">
                <a:solidFill>
                  <a:srgbClr val="000000"/>
                </a:solidFill>
                <a:latin typeface="Montserrat Bold"/>
              </a:rPr>
              <a:t>What are their experience related to this idea?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865" y="4076341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Montserrat Bold"/>
              </a:rPr>
              <a:t>What are their roles in this project?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64" y="462630"/>
            <a:ext cx="10687136" cy="63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>
                <a:solidFill>
                  <a:srgbClr val="FFFFFF"/>
                </a:solidFill>
                <a:latin typeface="Oswald Bold"/>
              </a:rPr>
              <a:t>OUR TEAM</a:t>
            </a: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4B85DF9B-A8D1-4861-A6EE-E237AA016904}"/>
              </a:ext>
            </a:extLst>
          </p:cNvPr>
          <p:cNvSpPr txBox="1"/>
          <p:nvPr/>
        </p:nvSpPr>
        <p:spPr>
          <a:xfrm>
            <a:off x="2479461" y="6950614"/>
            <a:ext cx="4936549" cy="569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73"/>
              </a:lnSpc>
            </a:pPr>
            <a:r>
              <a:rPr lang="en-US" sz="1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INNOVATION PROJECT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225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Calibri</vt:lpstr>
      <vt:lpstr>Arial</vt:lpstr>
      <vt:lpstr>Pacifico</vt:lpstr>
      <vt:lpstr>Oswald Bold</vt:lpstr>
      <vt:lpstr>Archivo Black</vt:lpstr>
      <vt:lpstr>Futura Bold</vt:lpstr>
      <vt:lpstr>Anton</vt:lpstr>
      <vt:lpstr>Arial Black</vt:lpstr>
      <vt:lpstr>Montserrat Heavy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iCompEx2024</dc:title>
  <dc:creator>Ruslinda binti Karya</dc:creator>
  <cp:lastModifiedBy>Siti Hasanah Ab Rahim</cp:lastModifiedBy>
  <cp:revision>19</cp:revision>
  <dcterms:created xsi:type="dcterms:W3CDTF">2006-08-16T00:00:00Z</dcterms:created>
  <dcterms:modified xsi:type="dcterms:W3CDTF">2024-06-10T07:39:36Z</dcterms:modified>
  <dc:identifier>DAGGkhR5bTM</dc:identifier>
</cp:coreProperties>
</file>